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9" r:id="rId4"/>
    <p:sldId id="272" r:id="rId5"/>
    <p:sldId id="273" r:id="rId6"/>
    <p:sldId id="274" r:id="rId7"/>
    <p:sldId id="275" r:id="rId8"/>
    <p:sldId id="276" r:id="rId9"/>
    <p:sldId id="262" r:id="rId10"/>
    <p:sldId id="278" r:id="rId11"/>
    <p:sldId id="271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err="1" smtClean="0"/>
              <a:t>Мытищинский</a:t>
            </a:r>
            <a:r>
              <a:rPr lang="ru-RU" baseline="0" dirty="0" smtClean="0"/>
              <a:t> район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356</c:v>
                </c:pt>
                <c:pt idx="1">
                  <c:v>345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1923</c:v>
                </c:pt>
                <c:pt idx="1">
                  <c:v>1879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71616384"/>
        <c:axId val="71617920"/>
        <c:axId val="0"/>
      </c:bar3DChart>
      <c:catAx>
        <c:axId val="716163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71617920"/>
        <c:crosses val="autoZero"/>
        <c:auto val="1"/>
        <c:lblAlgn val="ctr"/>
        <c:lblOffset val="100"/>
        <c:noMultiLvlLbl val="0"/>
      </c:catAx>
      <c:valAx>
        <c:axId val="7161792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71616384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Щелковский</a:t>
            </a:r>
            <a:r>
              <a:rPr lang="ru-RU" baseline="0" dirty="0" smtClean="0"/>
              <a:t> район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293</c:v>
                </c:pt>
                <c:pt idx="1">
                  <c:v>313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1713</c:v>
                </c:pt>
                <c:pt idx="1">
                  <c:v>1604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95793920"/>
        <c:axId val="95795456"/>
        <c:axId val="0"/>
      </c:bar3DChart>
      <c:catAx>
        <c:axId val="957939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5795456"/>
        <c:crosses val="autoZero"/>
        <c:auto val="1"/>
        <c:lblAlgn val="ctr"/>
        <c:lblOffset val="100"/>
        <c:noMultiLvlLbl val="0"/>
      </c:catAx>
      <c:valAx>
        <c:axId val="9579545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95793920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aseline="0" dirty="0" err="1" smtClean="0"/>
              <a:t>г.о</a:t>
            </a:r>
            <a:r>
              <a:rPr lang="ru-RU" baseline="0" dirty="0" smtClean="0"/>
              <a:t>. Фрязино 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96</c:v>
                </c:pt>
                <c:pt idx="1">
                  <c:v>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560</c:v>
                </c:pt>
                <c:pt idx="1">
                  <c:v>532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98464128"/>
        <c:axId val="98465664"/>
        <c:axId val="0"/>
      </c:bar3DChart>
      <c:catAx>
        <c:axId val="98464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8465664"/>
        <c:crosses val="autoZero"/>
        <c:auto val="1"/>
        <c:lblAlgn val="ctr"/>
        <c:lblOffset val="100"/>
        <c:noMultiLvlLbl val="0"/>
      </c:catAx>
      <c:valAx>
        <c:axId val="9846566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98464128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err="1" smtClean="0"/>
              <a:t>г.о</a:t>
            </a:r>
            <a:r>
              <a:rPr lang="ru-RU" dirty="0" smtClean="0"/>
              <a:t>. Королёв</a:t>
            </a:r>
            <a:r>
              <a:rPr lang="ru-RU" baseline="0" dirty="0" smtClean="0"/>
              <a:t> 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289</c:v>
                </c:pt>
                <c:pt idx="1">
                  <c:v>296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1746</c:v>
                </c:pt>
                <c:pt idx="1">
                  <c:v>1706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120420992"/>
        <c:axId val="121411840"/>
        <c:axId val="0"/>
      </c:bar3DChart>
      <c:catAx>
        <c:axId val="1204209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121411840"/>
        <c:crosses val="autoZero"/>
        <c:auto val="1"/>
        <c:lblAlgn val="ctr"/>
        <c:lblOffset val="100"/>
        <c:noMultiLvlLbl val="0"/>
      </c:catAx>
      <c:valAx>
        <c:axId val="121411840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120420992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err="1" smtClean="0"/>
              <a:t>г.о</a:t>
            </a:r>
            <a:r>
              <a:rPr lang="ru-RU" dirty="0" smtClean="0"/>
              <a:t>. </a:t>
            </a:r>
            <a:r>
              <a:rPr lang="ru-RU" dirty="0" err="1" smtClean="0"/>
              <a:t>Лосино</a:t>
            </a:r>
            <a:r>
              <a:rPr lang="ru-RU" dirty="0" smtClean="0"/>
              <a:t>-Петровский</a:t>
            </a:r>
            <a:r>
              <a:rPr lang="ru-RU" baseline="0" dirty="0" smtClean="0"/>
              <a:t> 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</c:v>
                </c:pt>
                <c:pt idx="1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239</c:v>
                </c:pt>
                <c:pt idx="1">
                  <c:v>222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80012800"/>
        <c:axId val="96282112"/>
        <c:axId val="0"/>
      </c:bar3DChart>
      <c:catAx>
        <c:axId val="80012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6282112"/>
        <c:crosses val="autoZero"/>
        <c:auto val="1"/>
        <c:lblAlgn val="ctr"/>
        <c:lblOffset val="100"/>
        <c:noMultiLvlLbl val="0"/>
      </c:catAx>
      <c:valAx>
        <c:axId val="9628211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80012800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3"/>
    </mc:Choice>
    <mc:Fallback>
      <c:style val="4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5-й Медицинский округ</a:t>
            </a:r>
            <a:endParaRPr lang="ru-RU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Смертность от новообразований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1068</c:v>
                </c:pt>
                <c:pt idx="1">
                  <c:v>1074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Общая смертность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6181</c:v>
                </c:pt>
                <c:pt idx="1">
                  <c:v>5943</c:v>
                </c:pt>
              </c:numCache>
            </c:numRef>
          </c:val>
        </c:ser>
        <c:ser>
          <c:idx val="2"/>
          <c:order val="2"/>
          <c:tx>
            <c:strRef>
              <c:f>Лист1!#ССЫЛКА!</c:f>
              <c:strCache>
                <c:ptCount val="1"/>
                <c:pt idx="0">
                  <c:v>#REF!</c:v>
                </c:pt>
              </c:strCache>
            </c:strRef>
          </c:tx>
          <c:invertIfNegative val="0"/>
          <c:dLbls>
            <c:delete val="1"/>
          </c:dLbls>
          <c:cat>
            <c:strRef>
              <c:f>Лист1!$A$2:$A$3</c:f>
              <c:strCache>
                <c:ptCount val="2"/>
                <c:pt idx="0">
                  <c:v>янв.-авг.2014</c:v>
                </c:pt>
                <c:pt idx="1">
                  <c:v>янв.-авг.2015</c:v>
                </c:pt>
              </c:strCache>
            </c:strRef>
          </c:cat>
          <c:val>
            <c:numRef>
              <c:f>Лист1!#ССЫЛКА!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gapDepth val="95"/>
        <c:shape val="cylinder"/>
        <c:axId val="93307648"/>
        <c:axId val="96262784"/>
        <c:axId val="0"/>
      </c:bar3DChart>
      <c:catAx>
        <c:axId val="933076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6262784"/>
        <c:crosses val="autoZero"/>
        <c:auto val="1"/>
        <c:lblAlgn val="ctr"/>
        <c:lblOffset val="100"/>
        <c:noMultiLvlLbl val="0"/>
      </c:catAx>
      <c:valAx>
        <c:axId val="9626278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93307648"/>
        <c:crosses val="autoZero"/>
        <c:crossBetween val="between"/>
      </c:valAx>
    </c:plotArea>
    <c:legend>
      <c:legendPos val="t"/>
      <c:legendEntry>
        <c:idx val="2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645663026688791E-2"/>
          <c:y val="3.3449348539817417E-2"/>
          <c:w val="0.96870867394662241"/>
          <c:h val="0.93310130292036519"/>
        </c:manualLayout>
      </c:layout>
      <c:bar3D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СМЭ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invertIfNegative val="1"/>
          <c:dLbls>
            <c:dLbl>
              <c:idx val="6"/>
              <c:layout>
                <c:manualLayout>
                  <c:x val="-1.1378776014134629E-2"/>
                  <c:y val="-9.1225496017683858E-3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1378664019410029E-2"/>
                  <c:y val="-3.0408498672561284E-3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/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Щелковский район- 2014</c:v>
                </c:pt>
                <c:pt idx="1">
                  <c:v>2015</c:v>
                </c:pt>
                <c:pt idx="2">
                  <c:v>Мытищинский район-2014</c:v>
                </c:pt>
                <c:pt idx="3">
                  <c:v>2015</c:v>
                </c:pt>
                <c:pt idx="4">
                  <c:v>Г.о. Королёв-2014</c:v>
                </c:pt>
                <c:pt idx="5">
                  <c:v>2015</c:v>
                </c:pt>
                <c:pt idx="6">
                  <c:v>Г.о. Лосино-Петровский -2014</c:v>
                </c:pt>
                <c:pt idx="7">
                  <c:v>2015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1206</c:v>
                </c:pt>
                <c:pt idx="1">
                  <c:v>1152</c:v>
                </c:pt>
                <c:pt idx="2">
                  <c:v>703</c:v>
                </c:pt>
                <c:pt idx="3">
                  <c:v>719</c:v>
                </c:pt>
                <c:pt idx="4">
                  <c:v>397</c:v>
                </c:pt>
                <c:pt idx="5">
                  <c:v>495</c:v>
                </c:pt>
                <c:pt idx="6">
                  <c:v>384</c:v>
                </c:pt>
                <c:pt idx="7">
                  <c:v>395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</c:v>
                </c:pt>
              </c:strCache>
            </c:strRef>
          </c:tx>
          <c:invertIfNegative val="1"/>
          <c:dLbls>
            <c:txPr>
              <a:bodyPr rot="0" vert="horz" anchor="t" anchorCtr="0"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</c:dLbls>
          <c:cat>
            <c:strRef>
              <c:f>Лист1!$A$2:$A$9</c:f>
              <c:strCache>
                <c:ptCount val="8"/>
                <c:pt idx="0">
                  <c:v>Щелковский район- 2014</c:v>
                </c:pt>
                <c:pt idx="1">
                  <c:v>2015</c:v>
                </c:pt>
                <c:pt idx="2">
                  <c:v>Мытищинский район-2014</c:v>
                </c:pt>
                <c:pt idx="3">
                  <c:v>2015</c:v>
                </c:pt>
                <c:pt idx="4">
                  <c:v>Г.о. Королёв-2014</c:v>
                </c:pt>
                <c:pt idx="5">
                  <c:v>2015</c:v>
                </c:pt>
                <c:pt idx="6">
                  <c:v>Г.о. Лосино-Петровский -2014</c:v>
                </c:pt>
                <c:pt idx="7">
                  <c:v>2015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2273</c:v>
                </c:pt>
                <c:pt idx="1">
                  <c:v>2136</c:v>
                </c:pt>
                <c:pt idx="2">
                  <c:v>1923</c:v>
                </c:pt>
                <c:pt idx="3">
                  <c:v>1879</c:v>
                </c:pt>
                <c:pt idx="4">
                  <c:v>1746</c:v>
                </c:pt>
                <c:pt idx="5">
                  <c:v>1706</c:v>
                </c:pt>
                <c:pt idx="6">
                  <c:v>239</c:v>
                </c:pt>
                <c:pt idx="7">
                  <c:v>222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173824"/>
        <c:axId val="92175360"/>
        <c:axId val="0"/>
      </c:bar3DChart>
      <c:catAx>
        <c:axId val="9217382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majorTickMark val="cross"/>
        <c:minorTickMark val="cross"/>
        <c:tickLblPos val="nextTo"/>
        <c:crossAx val="92175360"/>
        <c:crosses val="autoZero"/>
        <c:auto val="1"/>
        <c:lblAlgn val="ctr"/>
        <c:lblOffset val="100"/>
        <c:noMultiLvlLbl val="1"/>
      </c:catAx>
      <c:valAx>
        <c:axId val="92175360"/>
        <c:scaling>
          <c:orientation val="minMax"/>
        </c:scaling>
        <c:delete val="1"/>
        <c:axPos val="b"/>
        <c:majorGridlines/>
        <c:numFmt formatCode="General" sourceLinked="1"/>
        <c:majorTickMark val="cross"/>
        <c:minorTickMark val="cross"/>
        <c:tickLblPos val="nextTo"/>
        <c:crossAx val="92173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07262365113552"/>
          <c:y val="5.3799098950691272E-2"/>
          <c:w val="0.1516797192785031"/>
          <c:h val="0.15651613422263427"/>
        </c:manualLayout>
      </c:layout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c:style val="2"/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645663026688791E-2"/>
          <c:y val="3.3449348539817417E-2"/>
          <c:w val="0.96870867394662241"/>
          <c:h val="0.93310130292036519"/>
        </c:manualLayout>
      </c:layout>
      <c:bar3DChart>
        <c:barDir val="bar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СМЭ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</c:spPr>
          <c:invertIfNegative val="1"/>
          <c:dLbls>
            <c:dLbl>
              <c:idx val="6"/>
              <c:layout>
                <c:manualLayout>
                  <c:x val="-1.1378776014134629E-2"/>
                  <c:y val="-9.1225496017683858E-3"/>
                </c:manualLayout>
              </c:layout>
              <c:showLegendKey val="1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1378664019410029E-2"/>
                  <c:y val="-3.0408498672561284E-3"/>
                </c:manualLayout>
              </c:layout>
              <c:spPr/>
              <c:txPr>
                <a:bodyPr anchor="ctr" anchorCtr="0"/>
                <a:lstStyle/>
                <a:p>
                  <a:pPr>
                    <a:defRPr sz="1000"/>
                  </a:pPr>
                  <a:endParaRPr lang="ru-RU"/>
                </a:p>
              </c:txPr>
              <c:showLegendKey val="1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Щелковский район- 2014</c:v>
                </c:pt>
                <c:pt idx="1">
                  <c:v>2015</c:v>
                </c:pt>
                <c:pt idx="2">
                  <c:v>Мытищинский район-2014</c:v>
                </c:pt>
                <c:pt idx="3">
                  <c:v>2015</c:v>
                </c:pt>
                <c:pt idx="4">
                  <c:v>Г.о. Королёв-2014</c:v>
                </c:pt>
                <c:pt idx="5">
                  <c:v>2015</c:v>
                </c:pt>
                <c:pt idx="6">
                  <c:v>Г.о. Лосино-Петровский -2014</c:v>
                </c:pt>
                <c:pt idx="7">
                  <c:v>2015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159</c:v>
                </c:pt>
                <c:pt idx="1">
                  <c:v>189</c:v>
                </c:pt>
                <c:pt idx="2">
                  <c:v>55</c:v>
                </c:pt>
                <c:pt idx="3">
                  <c:v>44</c:v>
                </c:pt>
                <c:pt idx="4">
                  <c:v>15</c:v>
                </c:pt>
                <c:pt idx="5">
                  <c:v>24</c:v>
                </c:pt>
                <c:pt idx="6">
                  <c:v>52</c:v>
                </c:pt>
                <c:pt idx="7">
                  <c:v>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</c:v>
                </c:pt>
              </c:strCache>
            </c:strRef>
          </c:tx>
          <c:invertIfNegative val="1"/>
          <c:dLbls>
            <c:txPr>
              <a:bodyPr rot="0" vert="horz" anchor="t" anchorCtr="0"/>
              <a:lstStyle/>
              <a:p>
                <a:pPr>
                  <a:defRPr sz="1000"/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</c:dLbls>
          <c:cat>
            <c:strRef>
              <c:f>Лист1!$A$2:$A$9</c:f>
              <c:strCache>
                <c:ptCount val="8"/>
                <c:pt idx="0">
                  <c:v>Щелковский район- 2014</c:v>
                </c:pt>
                <c:pt idx="1">
                  <c:v>2015</c:v>
                </c:pt>
                <c:pt idx="2">
                  <c:v>Мытищинский район-2014</c:v>
                </c:pt>
                <c:pt idx="3">
                  <c:v>2015</c:v>
                </c:pt>
                <c:pt idx="4">
                  <c:v>Г.о. Королёв-2014</c:v>
                </c:pt>
                <c:pt idx="5">
                  <c:v>2015</c:v>
                </c:pt>
                <c:pt idx="6">
                  <c:v>Г.о. Лосино-Петровский -2014</c:v>
                </c:pt>
                <c:pt idx="7">
                  <c:v>2015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389</c:v>
                </c:pt>
                <c:pt idx="1">
                  <c:v>403</c:v>
                </c:pt>
                <c:pt idx="2">
                  <c:v>356</c:v>
                </c:pt>
                <c:pt idx="3">
                  <c:v>345</c:v>
                </c:pt>
                <c:pt idx="4">
                  <c:v>289</c:v>
                </c:pt>
                <c:pt idx="5">
                  <c:v>296</c:v>
                </c:pt>
                <c:pt idx="6">
                  <c:v>34</c:v>
                </c:pt>
                <c:pt idx="7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7530624"/>
        <c:axId val="97532928"/>
        <c:axId val="0"/>
      </c:bar3DChart>
      <c:catAx>
        <c:axId val="9753062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majorTickMark val="cross"/>
        <c:minorTickMark val="cross"/>
        <c:tickLblPos val="nextTo"/>
        <c:crossAx val="97532928"/>
        <c:crosses val="autoZero"/>
        <c:auto val="1"/>
        <c:lblAlgn val="ctr"/>
        <c:lblOffset val="100"/>
        <c:noMultiLvlLbl val="1"/>
      </c:catAx>
      <c:valAx>
        <c:axId val="97532928"/>
        <c:scaling>
          <c:orientation val="minMax"/>
        </c:scaling>
        <c:delete val="1"/>
        <c:axPos val="b"/>
        <c:majorGridlines/>
        <c:numFmt formatCode="General" sourceLinked="1"/>
        <c:majorTickMark val="cross"/>
        <c:minorTickMark val="cross"/>
        <c:tickLblPos val="nextTo"/>
        <c:crossAx val="97530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707262365113552"/>
          <c:y val="5.3799098950691272E-2"/>
          <c:w val="0.1516797192785031"/>
          <c:h val="0.15651613422263427"/>
        </c:manualLayout>
      </c:layout>
      <c:overlay val="1"/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21FBC0-8518-4BA6-A53F-82F40F4A0124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4871F6-89FC-452D-9CF3-8FE0BAE3DE5B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pPr algn="ctr"/>
          <a:r>
            <a:rPr lang="ru-RU" sz="1400" dirty="0" smtClean="0"/>
            <a:t>5-ый медицинский округ</a:t>
          </a:r>
          <a:endParaRPr lang="ru-RU" sz="1400" dirty="0"/>
        </a:p>
      </dgm:t>
    </dgm:pt>
    <dgm:pt modelId="{7A5BA14B-ACE3-43E6-84A9-EF05741FAE3F}" type="parTrans" cxnId="{7176F5CD-698E-485A-A899-51F1B9DD05FA}">
      <dgm:prSet/>
      <dgm:spPr/>
      <dgm:t>
        <a:bodyPr/>
        <a:lstStyle/>
        <a:p>
          <a:endParaRPr lang="ru-RU"/>
        </a:p>
      </dgm:t>
    </dgm:pt>
    <dgm:pt modelId="{420C0BD9-2CDF-405C-9FBB-FEC47E13E866}" type="sibTrans" cxnId="{7176F5CD-698E-485A-A899-51F1B9DD05FA}">
      <dgm:prSet/>
      <dgm:spPr/>
      <dgm:t>
        <a:bodyPr/>
        <a:lstStyle/>
        <a:p>
          <a:endParaRPr lang="ru-RU"/>
        </a:p>
      </dgm:t>
    </dgm:pt>
    <dgm:pt modelId="{FE67E355-2B3F-4764-9FA0-52BE75DE1653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sz="1300" dirty="0" smtClean="0"/>
            <a:t>Мытищинское РСМО</a:t>
          </a:r>
          <a:endParaRPr lang="ru-RU" sz="1300" dirty="0"/>
        </a:p>
      </dgm:t>
    </dgm:pt>
    <dgm:pt modelId="{6F8C95C3-2479-4BE0-B202-8EB14BFFB4EA}" type="parTrans" cxnId="{52B83F6D-2F89-4BFE-9790-910305D73AF0}">
      <dgm:prSet/>
      <dgm:spPr/>
      <dgm:t>
        <a:bodyPr/>
        <a:lstStyle/>
        <a:p>
          <a:endParaRPr lang="ru-RU"/>
        </a:p>
      </dgm:t>
    </dgm:pt>
    <dgm:pt modelId="{880FEE56-5D97-4E91-94E1-A7CD202DE562}" type="sibTrans" cxnId="{52B83F6D-2F89-4BFE-9790-910305D73AF0}">
      <dgm:prSet/>
      <dgm:spPr/>
      <dgm:t>
        <a:bodyPr/>
        <a:lstStyle/>
        <a:p>
          <a:endParaRPr lang="ru-RU"/>
        </a:p>
      </dgm:t>
    </dgm:pt>
    <dgm:pt modelId="{084590A3-ACD0-45E5-98C6-447164C69E7D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dirty="0" smtClean="0"/>
            <a:t>Щелковское РСМО</a:t>
          </a:r>
          <a:endParaRPr lang="ru-RU" sz="1400" dirty="0"/>
        </a:p>
      </dgm:t>
    </dgm:pt>
    <dgm:pt modelId="{EF5FDFB6-107E-4803-9A3E-F21FDFECB206}" type="parTrans" cxnId="{551CC3B8-9FE1-41E7-B453-9602997CC557}">
      <dgm:prSet/>
      <dgm:spPr/>
      <dgm:t>
        <a:bodyPr/>
        <a:lstStyle/>
        <a:p>
          <a:endParaRPr lang="ru-RU"/>
        </a:p>
      </dgm:t>
    </dgm:pt>
    <dgm:pt modelId="{4BC838D1-9E30-4FD7-BD22-EFD741FB2412}" type="sibTrans" cxnId="{551CC3B8-9FE1-41E7-B453-9602997CC557}">
      <dgm:prSet/>
      <dgm:spPr/>
      <dgm:t>
        <a:bodyPr/>
        <a:lstStyle/>
        <a:p>
          <a:endParaRPr lang="ru-RU"/>
        </a:p>
      </dgm:t>
    </dgm:pt>
    <dgm:pt modelId="{07010596-25DF-4DF1-AEF9-42438E6A336E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pPr algn="ctr"/>
          <a:r>
            <a:rPr lang="ru-RU" sz="1400" dirty="0" smtClean="0"/>
            <a:t>Королевское РСМО</a:t>
          </a:r>
          <a:endParaRPr lang="ru-RU" sz="1400" dirty="0"/>
        </a:p>
      </dgm:t>
    </dgm:pt>
    <dgm:pt modelId="{B0B2A07D-8E98-4451-8CF1-FA7091177EC4}" type="parTrans" cxnId="{80396F9E-1C1F-409E-887D-8A3C079D28CE}">
      <dgm:prSet/>
      <dgm:spPr/>
      <dgm:t>
        <a:bodyPr/>
        <a:lstStyle/>
        <a:p>
          <a:endParaRPr lang="ru-RU"/>
        </a:p>
      </dgm:t>
    </dgm:pt>
    <dgm:pt modelId="{E14FD6D4-3F7B-4305-B244-2CFF82A51D76}" type="sibTrans" cxnId="{80396F9E-1C1F-409E-887D-8A3C079D28CE}">
      <dgm:prSet/>
      <dgm:spPr/>
      <dgm:t>
        <a:bodyPr/>
        <a:lstStyle/>
        <a:p>
          <a:endParaRPr lang="ru-RU"/>
        </a:p>
      </dgm:t>
    </dgm:pt>
    <dgm:pt modelId="{615184F4-47F5-4A12-999D-5BD645455679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dirty="0" smtClean="0"/>
            <a:t>Лосино-Петровское РСМО</a:t>
          </a:r>
          <a:endParaRPr lang="ru-RU" sz="1400" dirty="0"/>
        </a:p>
      </dgm:t>
    </dgm:pt>
    <dgm:pt modelId="{FFDDA920-B080-4181-BFB8-E3EFCFF004FE}" type="parTrans" cxnId="{57E0759B-595E-4B2A-B09F-D3FA250756F6}">
      <dgm:prSet/>
      <dgm:spPr/>
      <dgm:t>
        <a:bodyPr/>
        <a:lstStyle/>
        <a:p>
          <a:endParaRPr lang="ru-RU"/>
        </a:p>
      </dgm:t>
    </dgm:pt>
    <dgm:pt modelId="{F83E15B6-3881-4265-9336-E75B88B22270}" type="sibTrans" cxnId="{57E0759B-595E-4B2A-B09F-D3FA250756F6}">
      <dgm:prSet/>
      <dgm:spPr/>
      <dgm:t>
        <a:bodyPr/>
        <a:lstStyle/>
        <a:p>
          <a:endParaRPr lang="ru-RU"/>
        </a:p>
      </dgm:t>
    </dgm:pt>
    <dgm:pt modelId="{45688146-B4B7-4661-9680-49CAC01128F2}" type="pres">
      <dgm:prSet presAssocID="{3F21FBC0-8518-4BA6-A53F-82F40F4A012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D0A43B-7AB8-4068-A0C1-854CCBF190CC}" type="pres">
      <dgm:prSet presAssocID="{6E4871F6-89FC-452D-9CF3-8FE0BAE3DE5B}" presName="centerShape" presStyleLbl="node0" presStyleIdx="0" presStyleCnt="1"/>
      <dgm:spPr/>
      <dgm:t>
        <a:bodyPr/>
        <a:lstStyle/>
        <a:p>
          <a:endParaRPr lang="ru-RU"/>
        </a:p>
      </dgm:t>
    </dgm:pt>
    <dgm:pt modelId="{B029A493-1C6B-4010-B8E9-00E07F2807E1}" type="pres">
      <dgm:prSet presAssocID="{FE67E355-2B3F-4764-9FA0-52BE75DE1653}" presName="node" presStyleLbl="node1" presStyleIdx="0" presStyleCnt="4" custScaleX="132551" custRadScaleRad="101644" custRadScaleInc="12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1937A-F261-4061-9E9D-084EE76608EE}" type="pres">
      <dgm:prSet presAssocID="{FE67E355-2B3F-4764-9FA0-52BE75DE1653}" presName="dummy" presStyleCnt="0"/>
      <dgm:spPr/>
    </dgm:pt>
    <dgm:pt modelId="{E9A6D480-639F-4CED-908B-2A5ACC87AF78}" type="pres">
      <dgm:prSet presAssocID="{880FEE56-5D97-4E91-94E1-A7CD202DE562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0B738BC-02F5-46E1-8189-6B373A0C9749}" type="pres">
      <dgm:prSet presAssocID="{084590A3-ACD0-45E5-98C6-447164C69E7D}" presName="node" presStyleLbl="node1" presStyleIdx="1" presStyleCnt="4" custScaleX="137347" custRadScaleRad="102852" custRadScaleInc="-1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E3D1F1-A379-4102-9525-3DA558C148BC}" type="pres">
      <dgm:prSet presAssocID="{084590A3-ACD0-45E5-98C6-447164C69E7D}" presName="dummy" presStyleCnt="0"/>
      <dgm:spPr/>
    </dgm:pt>
    <dgm:pt modelId="{8C25635D-EED9-4A33-BDFA-83366DD44443}" type="pres">
      <dgm:prSet presAssocID="{4BC838D1-9E30-4FD7-BD22-EFD741FB2412}" presName="sibTrans" presStyleLbl="sibTrans2D1" presStyleIdx="1" presStyleCnt="4"/>
      <dgm:spPr/>
      <dgm:t>
        <a:bodyPr/>
        <a:lstStyle/>
        <a:p>
          <a:endParaRPr lang="ru-RU"/>
        </a:p>
      </dgm:t>
    </dgm:pt>
    <dgm:pt modelId="{67BE702D-7A3A-41F9-ACE5-FD5DA260A2DB}" type="pres">
      <dgm:prSet presAssocID="{07010596-25DF-4DF1-AEF9-42438E6A336E}" presName="node" presStyleLbl="node1" presStyleIdx="2" presStyleCnt="4" custScaleX="1378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2CA70-8AD1-404C-BD2D-037D88045D7E}" type="pres">
      <dgm:prSet presAssocID="{07010596-25DF-4DF1-AEF9-42438E6A336E}" presName="dummy" presStyleCnt="0"/>
      <dgm:spPr/>
    </dgm:pt>
    <dgm:pt modelId="{077D21BC-88DD-417F-B788-C0FA18C64D8F}" type="pres">
      <dgm:prSet presAssocID="{E14FD6D4-3F7B-4305-B244-2CFF82A51D7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AAFA1D19-2944-42F6-9071-510F798FC569}" type="pres">
      <dgm:prSet presAssocID="{615184F4-47F5-4A12-999D-5BD645455679}" presName="node" presStyleLbl="node1" presStyleIdx="3" presStyleCnt="4" custScaleX="1309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7C023-371D-4D34-957C-211BC2A003C7}" type="pres">
      <dgm:prSet presAssocID="{615184F4-47F5-4A12-999D-5BD645455679}" presName="dummy" presStyleCnt="0"/>
      <dgm:spPr/>
    </dgm:pt>
    <dgm:pt modelId="{A35F0A1F-989E-49D3-8433-C7683EAB1C34}" type="pres">
      <dgm:prSet presAssocID="{F83E15B6-3881-4265-9336-E75B88B22270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CA8CF906-950D-4FAB-809A-3594C1337E68}" type="presOf" srcId="{F83E15B6-3881-4265-9336-E75B88B22270}" destId="{A35F0A1F-989E-49D3-8433-C7683EAB1C34}" srcOrd="0" destOrd="0" presId="urn:microsoft.com/office/officeart/2005/8/layout/radial6"/>
    <dgm:cxn modelId="{80396F9E-1C1F-409E-887D-8A3C079D28CE}" srcId="{6E4871F6-89FC-452D-9CF3-8FE0BAE3DE5B}" destId="{07010596-25DF-4DF1-AEF9-42438E6A336E}" srcOrd="2" destOrd="0" parTransId="{B0B2A07D-8E98-4451-8CF1-FA7091177EC4}" sibTransId="{E14FD6D4-3F7B-4305-B244-2CFF82A51D76}"/>
    <dgm:cxn modelId="{551CC3B8-9FE1-41E7-B453-9602997CC557}" srcId="{6E4871F6-89FC-452D-9CF3-8FE0BAE3DE5B}" destId="{084590A3-ACD0-45E5-98C6-447164C69E7D}" srcOrd="1" destOrd="0" parTransId="{EF5FDFB6-107E-4803-9A3E-F21FDFECB206}" sibTransId="{4BC838D1-9E30-4FD7-BD22-EFD741FB2412}"/>
    <dgm:cxn modelId="{44508BCC-A396-44D4-963C-43B54AFEE26C}" type="presOf" srcId="{084590A3-ACD0-45E5-98C6-447164C69E7D}" destId="{D0B738BC-02F5-46E1-8189-6B373A0C9749}" srcOrd="0" destOrd="0" presId="urn:microsoft.com/office/officeart/2005/8/layout/radial6"/>
    <dgm:cxn modelId="{F71AE53D-A3EF-4BF2-9A5E-0BCA85A950DE}" type="presOf" srcId="{E14FD6D4-3F7B-4305-B244-2CFF82A51D76}" destId="{077D21BC-88DD-417F-B788-C0FA18C64D8F}" srcOrd="0" destOrd="0" presId="urn:microsoft.com/office/officeart/2005/8/layout/radial6"/>
    <dgm:cxn modelId="{7176F5CD-698E-485A-A899-51F1B9DD05FA}" srcId="{3F21FBC0-8518-4BA6-A53F-82F40F4A0124}" destId="{6E4871F6-89FC-452D-9CF3-8FE0BAE3DE5B}" srcOrd="0" destOrd="0" parTransId="{7A5BA14B-ACE3-43E6-84A9-EF05741FAE3F}" sibTransId="{420C0BD9-2CDF-405C-9FBB-FEC47E13E866}"/>
    <dgm:cxn modelId="{3F7A773A-1DD4-41CC-9411-C2B17C500212}" type="presOf" srcId="{07010596-25DF-4DF1-AEF9-42438E6A336E}" destId="{67BE702D-7A3A-41F9-ACE5-FD5DA260A2DB}" srcOrd="0" destOrd="0" presId="urn:microsoft.com/office/officeart/2005/8/layout/radial6"/>
    <dgm:cxn modelId="{52B83F6D-2F89-4BFE-9790-910305D73AF0}" srcId="{6E4871F6-89FC-452D-9CF3-8FE0BAE3DE5B}" destId="{FE67E355-2B3F-4764-9FA0-52BE75DE1653}" srcOrd="0" destOrd="0" parTransId="{6F8C95C3-2479-4BE0-B202-8EB14BFFB4EA}" sibTransId="{880FEE56-5D97-4E91-94E1-A7CD202DE562}"/>
    <dgm:cxn modelId="{B4A1B33A-BD38-4BC1-BF8B-1103E66B7976}" type="presOf" srcId="{FE67E355-2B3F-4764-9FA0-52BE75DE1653}" destId="{B029A493-1C6B-4010-B8E9-00E07F2807E1}" srcOrd="0" destOrd="0" presId="urn:microsoft.com/office/officeart/2005/8/layout/radial6"/>
    <dgm:cxn modelId="{137F18EA-F68E-46DC-B571-F589D360A510}" type="presOf" srcId="{6E4871F6-89FC-452D-9CF3-8FE0BAE3DE5B}" destId="{A3D0A43B-7AB8-4068-A0C1-854CCBF190CC}" srcOrd="0" destOrd="0" presId="urn:microsoft.com/office/officeart/2005/8/layout/radial6"/>
    <dgm:cxn modelId="{876B5CAF-0020-4F9D-9972-A03A91FB872B}" type="presOf" srcId="{615184F4-47F5-4A12-999D-5BD645455679}" destId="{AAFA1D19-2944-42F6-9071-510F798FC569}" srcOrd="0" destOrd="0" presId="urn:microsoft.com/office/officeart/2005/8/layout/radial6"/>
    <dgm:cxn modelId="{8470335C-05DB-4244-9525-742134EAEE4E}" type="presOf" srcId="{3F21FBC0-8518-4BA6-A53F-82F40F4A0124}" destId="{45688146-B4B7-4661-9680-49CAC01128F2}" srcOrd="0" destOrd="0" presId="urn:microsoft.com/office/officeart/2005/8/layout/radial6"/>
    <dgm:cxn modelId="{57E0759B-595E-4B2A-B09F-D3FA250756F6}" srcId="{6E4871F6-89FC-452D-9CF3-8FE0BAE3DE5B}" destId="{615184F4-47F5-4A12-999D-5BD645455679}" srcOrd="3" destOrd="0" parTransId="{FFDDA920-B080-4181-BFB8-E3EFCFF004FE}" sibTransId="{F83E15B6-3881-4265-9336-E75B88B22270}"/>
    <dgm:cxn modelId="{7619B653-5ADB-45DD-8F9E-E5AB7A7EA9F9}" type="presOf" srcId="{880FEE56-5D97-4E91-94E1-A7CD202DE562}" destId="{E9A6D480-639F-4CED-908B-2A5ACC87AF78}" srcOrd="0" destOrd="0" presId="urn:microsoft.com/office/officeart/2005/8/layout/radial6"/>
    <dgm:cxn modelId="{4978F751-8B6F-44A9-84B0-2C3C2810F337}" type="presOf" srcId="{4BC838D1-9E30-4FD7-BD22-EFD741FB2412}" destId="{8C25635D-EED9-4A33-BDFA-83366DD44443}" srcOrd="0" destOrd="0" presId="urn:microsoft.com/office/officeart/2005/8/layout/radial6"/>
    <dgm:cxn modelId="{382656DF-60B9-4E51-A465-9F2B322058E5}" type="presParOf" srcId="{45688146-B4B7-4661-9680-49CAC01128F2}" destId="{A3D0A43B-7AB8-4068-A0C1-854CCBF190CC}" srcOrd="0" destOrd="0" presId="urn:microsoft.com/office/officeart/2005/8/layout/radial6"/>
    <dgm:cxn modelId="{8A31B23D-AC2C-4645-B522-3F27C1756D99}" type="presParOf" srcId="{45688146-B4B7-4661-9680-49CAC01128F2}" destId="{B029A493-1C6B-4010-B8E9-00E07F2807E1}" srcOrd="1" destOrd="0" presId="urn:microsoft.com/office/officeart/2005/8/layout/radial6"/>
    <dgm:cxn modelId="{6B89012B-8B0D-4285-B235-42DE41E60318}" type="presParOf" srcId="{45688146-B4B7-4661-9680-49CAC01128F2}" destId="{74A1937A-F261-4061-9E9D-084EE76608EE}" srcOrd="2" destOrd="0" presId="urn:microsoft.com/office/officeart/2005/8/layout/radial6"/>
    <dgm:cxn modelId="{5EB495DE-CE2E-4AFA-A743-59325D126455}" type="presParOf" srcId="{45688146-B4B7-4661-9680-49CAC01128F2}" destId="{E9A6D480-639F-4CED-908B-2A5ACC87AF78}" srcOrd="3" destOrd="0" presId="urn:microsoft.com/office/officeart/2005/8/layout/radial6"/>
    <dgm:cxn modelId="{E038E471-BABF-46BA-B270-406BC875B708}" type="presParOf" srcId="{45688146-B4B7-4661-9680-49CAC01128F2}" destId="{D0B738BC-02F5-46E1-8189-6B373A0C9749}" srcOrd="4" destOrd="0" presId="urn:microsoft.com/office/officeart/2005/8/layout/radial6"/>
    <dgm:cxn modelId="{79A5D410-7D98-4C19-8973-D13CDA89A14A}" type="presParOf" srcId="{45688146-B4B7-4661-9680-49CAC01128F2}" destId="{ADE3D1F1-A379-4102-9525-3DA558C148BC}" srcOrd="5" destOrd="0" presId="urn:microsoft.com/office/officeart/2005/8/layout/radial6"/>
    <dgm:cxn modelId="{7188DBD5-8A60-479E-B83D-1AB9F2CB8C2B}" type="presParOf" srcId="{45688146-B4B7-4661-9680-49CAC01128F2}" destId="{8C25635D-EED9-4A33-BDFA-83366DD44443}" srcOrd="6" destOrd="0" presId="urn:microsoft.com/office/officeart/2005/8/layout/radial6"/>
    <dgm:cxn modelId="{382BE323-712F-4135-B96F-1866574A451A}" type="presParOf" srcId="{45688146-B4B7-4661-9680-49CAC01128F2}" destId="{67BE702D-7A3A-41F9-ACE5-FD5DA260A2DB}" srcOrd="7" destOrd="0" presId="urn:microsoft.com/office/officeart/2005/8/layout/radial6"/>
    <dgm:cxn modelId="{A952387C-3C50-4CD4-B0C5-EC8719A26B98}" type="presParOf" srcId="{45688146-B4B7-4661-9680-49CAC01128F2}" destId="{B792CA70-8AD1-404C-BD2D-037D88045D7E}" srcOrd="8" destOrd="0" presId="urn:microsoft.com/office/officeart/2005/8/layout/radial6"/>
    <dgm:cxn modelId="{5E253F08-9782-46B9-B0FD-83B48C64C141}" type="presParOf" srcId="{45688146-B4B7-4661-9680-49CAC01128F2}" destId="{077D21BC-88DD-417F-B788-C0FA18C64D8F}" srcOrd="9" destOrd="0" presId="urn:microsoft.com/office/officeart/2005/8/layout/radial6"/>
    <dgm:cxn modelId="{EB6228F2-4804-4B82-91D5-964AAB7A1B34}" type="presParOf" srcId="{45688146-B4B7-4661-9680-49CAC01128F2}" destId="{AAFA1D19-2944-42F6-9071-510F798FC569}" srcOrd="10" destOrd="0" presId="urn:microsoft.com/office/officeart/2005/8/layout/radial6"/>
    <dgm:cxn modelId="{F2E17C5C-38EB-4E94-BACF-3CDBA517C742}" type="presParOf" srcId="{45688146-B4B7-4661-9680-49CAC01128F2}" destId="{96C7C023-371D-4D34-957C-211BC2A003C7}" srcOrd="11" destOrd="0" presId="urn:microsoft.com/office/officeart/2005/8/layout/radial6"/>
    <dgm:cxn modelId="{D28E233A-AAD8-4C8E-A301-48B335F6EE18}" type="presParOf" srcId="{45688146-B4B7-4661-9680-49CAC01128F2}" destId="{A35F0A1F-989E-49D3-8433-C7683EAB1C3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242BD-5F89-4F7E-A5F5-FEFF2A8E7D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C37B37-EB5D-497C-884C-9FC3987208D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Щелковское РСМО </a:t>
          </a:r>
          <a:endParaRPr lang="ru-RU" dirty="0"/>
        </a:p>
      </dgm:t>
    </dgm:pt>
    <dgm:pt modelId="{EF3E4CE4-AF6D-4602-B6BC-CD6F788EB8B6}" type="parTrans" cxnId="{D9C7F64D-8A4F-46DA-B049-84E095D7E4C9}">
      <dgm:prSet/>
      <dgm:spPr/>
      <dgm:t>
        <a:bodyPr/>
        <a:lstStyle/>
        <a:p>
          <a:endParaRPr lang="ru-RU"/>
        </a:p>
      </dgm:t>
    </dgm:pt>
    <dgm:pt modelId="{1490D06A-618A-4241-8813-51070B0AF374}" type="sibTrans" cxnId="{D9C7F64D-8A4F-46DA-B049-84E095D7E4C9}">
      <dgm:prSet/>
      <dgm:spPr/>
      <dgm:t>
        <a:bodyPr/>
        <a:lstStyle/>
        <a:p>
          <a:endParaRPr lang="ru-RU"/>
        </a:p>
      </dgm:t>
    </dgm:pt>
    <dgm:pt modelId="{722195FD-EED8-4E2E-B7EB-52FD157496E3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Щелковский район</a:t>
          </a:r>
          <a:endParaRPr lang="ru-RU" dirty="0"/>
        </a:p>
      </dgm:t>
    </dgm:pt>
    <dgm:pt modelId="{6D534620-1C08-4410-9540-D20F47915F88}" type="parTrans" cxnId="{0C685881-4856-491E-9A41-8913A9661C2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100EFFB-A5BF-49D0-BEFF-F5912B34A5E7}" type="sibTrans" cxnId="{0C685881-4856-491E-9A41-8913A9661C20}">
      <dgm:prSet/>
      <dgm:spPr/>
      <dgm:t>
        <a:bodyPr/>
        <a:lstStyle/>
        <a:p>
          <a:endParaRPr lang="ru-RU"/>
        </a:p>
      </dgm:t>
    </dgm:pt>
    <dgm:pt modelId="{430BA69A-E6B9-41C3-9D02-4FB939E46A5C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err="1" smtClean="0"/>
            <a:t>Г.о.Фрязино</a:t>
          </a:r>
          <a:endParaRPr lang="ru-RU" dirty="0"/>
        </a:p>
      </dgm:t>
    </dgm:pt>
    <dgm:pt modelId="{20495B3B-5623-4018-A784-CF046C84C4D1}" type="parTrans" cxnId="{B17DBBFF-56B9-4744-B2FC-15FB772C1746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A75F19D-D673-44B9-B86B-AD7C02803381}" type="sibTrans" cxnId="{B17DBBFF-56B9-4744-B2FC-15FB772C1746}">
      <dgm:prSet/>
      <dgm:spPr/>
      <dgm:t>
        <a:bodyPr/>
        <a:lstStyle/>
        <a:p>
          <a:endParaRPr lang="ru-RU"/>
        </a:p>
      </dgm:t>
    </dgm:pt>
    <dgm:pt modelId="{7E4F8AC6-32CF-4ED7-A300-1A4594BEFF00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Звездный городок</a:t>
          </a:r>
          <a:endParaRPr lang="ru-RU" dirty="0"/>
        </a:p>
      </dgm:t>
    </dgm:pt>
    <dgm:pt modelId="{54235838-9081-4174-9F5C-101F33DD3F58}" type="parTrans" cxnId="{D03F1468-37EF-4321-935B-438ADA48C62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A908933B-3563-4568-8D86-3A050062DA74}" type="sibTrans" cxnId="{D03F1468-37EF-4321-935B-438ADA48C620}">
      <dgm:prSet/>
      <dgm:spPr/>
      <dgm:t>
        <a:bodyPr/>
        <a:lstStyle/>
        <a:p>
          <a:endParaRPr lang="ru-RU"/>
        </a:p>
      </dgm:t>
    </dgm:pt>
    <dgm:pt modelId="{7DEE095B-C12B-46CD-B148-60379EAE9E42}" type="pres">
      <dgm:prSet presAssocID="{3AD242BD-5F89-4F7E-A5F5-FEFF2A8E7D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0A090-DD71-42A3-BAF4-8B7602677D01}" type="pres">
      <dgm:prSet presAssocID="{39C37B37-EB5D-497C-884C-9FC3987208D6}" presName="root1" presStyleCnt="0"/>
      <dgm:spPr/>
    </dgm:pt>
    <dgm:pt modelId="{133EB8C8-67E4-490E-857D-3ABBB9BA05F7}" type="pres">
      <dgm:prSet presAssocID="{39C37B37-EB5D-497C-884C-9FC3987208D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97085A-DD64-43A9-AB49-F1227BCB220E}" type="pres">
      <dgm:prSet presAssocID="{39C37B37-EB5D-497C-884C-9FC3987208D6}" presName="level2hierChild" presStyleCnt="0"/>
      <dgm:spPr/>
    </dgm:pt>
    <dgm:pt modelId="{B48C25B8-C144-4304-9C9C-1433AE20567C}" type="pres">
      <dgm:prSet presAssocID="{6D534620-1C08-4410-9540-D20F47915F88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1034498D-30F9-46DD-961C-0C4121984D67}" type="pres">
      <dgm:prSet presAssocID="{6D534620-1C08-4410-9540-D20F47915F88}" presName="connTx" presStyleLbl="parChTrans1D2" presStyleIdx="0" presStyleCnt="3"/>
      <dgm:spPr/>
      <dgm:t>
        <a:bodyPr/>
        <a:lstStyle/>
        <a:p>
          <a:endParaRPr lang="ru-RU"/>
        </a:p>
      </dgm:t>
    </dgm:pt>
    <dgm:pt modelId="{7496AE18-84F5-4E05-839C-DF2CA9216A72}" type="pres">
      <dgm:prSet presAssocID="{722195FD-EED8-4E2E-B7EB-52FD157496E3}" presName="root2" presStyleCnt="0"/>
      <dgm:spPr/>
    </dgm:pt>
    <dgm:pt modelId="{DBDD1391-77E2-4BA5-BB32-D4A4168F2E46}" type="pres">
      <dgm:prSet presAssocID="{722195FD-EED8-4E2E-B7EB-52FD157496E3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265BC-8B56-463E-808D-832B130B6D5F}" type="pres">
      <dgm:prSet presAssocID="{722195FD-EED8-4E2E-B7EB-52FD157496E3}" presName="level3hierChild" presStyleCnt="0"/>
      <dgm:spPr/>
    </dgm:pt>
    <dgm:pt modelId="{14DB263F-129B-42DC-82BB-2D4394E482E4}" type="pres">
      <dgm:prSet presAssocID="{20495B3B-5623-4018-A784-CF046C84C4D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AD494B6D-6D03-4364-924B-CCC27D1E3E79}" type="pres">
      <dgm:prSet presAssocID="{20495B3B-5623-4018-A784-CF046C84C4D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E55E09D-1EC7-420E-88BC-C5E6A82C2393}" type="pres">
      <dgm:prSet presAssocID="{430BA69A-E6B9-41C3-9D02-4FB939E46A5C}" presName="root2" presStyleCnt="0"/>
      <dgm:spPr/>
    </dgm:pt>
    <dgm:pt modelId="{FAEAC413-9EE5-4AEA-BBB6-3F1750646F78}" type="pres">
      <dgm:prSet presAssocID="{430BA69A-E6B9-41C3-9D02-4FB939E46A5C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826865-ED16-4C0B-825D-A784B5A2BAB6}" type="pres">
      <dgm:prSet presAssocID="{430BA69A-E6B9-41C3-9D02-4FB939E46A5C}" presName="level3hierChild" presStyleCnt="0"/>
      <dgm:spPr/>
    </dgm:pt>
    <dgm:pt modelId="{76551C64-033F-4D04-A352-F2B7036B4630}" type="pres">
      <dgm:prSet presAssocID="{54235838-9081-4174-9F5C-101F33DD3F58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F708FD10-C8E1-4216-BBFF-2F084B408022}" type="pres">
      <dgm:prSet presAssocID="{54235838-9081-4174-9F5C-101F33DD3F58}" presName="connTx" presStyleLbl="parChTrans1D2" presStyleIdx="2" presStyleCnt="3"/>
      <dgm:spPr/>
      <dgm:t>
        <a:bodyPr/>
        <a:lstStyle/>
        <a:p>
          <a:endParaRPr lang="ru-RU"/>
        </a:p>
      </dgm:t>
    </dgm:pt>
    <dgm:pt modelId="{A21E9FBD-E04F-4CA7-B159-27A364406F71}" type="pres">
      <dgm:prSet presAssocID="{7E4F8AC6-32CF-4ED7-A300-1A4594BEFF00}" presName="root2" presStyleCnt="0"/>
      <dgm:spPr/>
    </dgm:pt>
    <dgm:pt modelId="{4FF50490-93B5-454A-8969-F00DAC8FEB32}" type="pres">
      <dgm:prSet presAssocID="{7E4F8AC6-32CF-4ED7-A300-1A4594BEFF0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AAB086-C758-46A6-978F-F53C8650DC43}" type="pres">
      <dgm:prSet presAssocID="{7E4F8AC6-32CF-4ED7-A300-1A4594BEFF00}" presName="level3hierChild" presStyleCnt="0"/>
      <dgm:spPr/>
    </dgm:pt>
  </dgm:ptLst>
  <dgm:cxnLst>
    <dgm:cxn modelId="{D9C7F64D-8A4F-46DA-B049-84E095D7E4C9}" srcId="{3AD242BD-5F89-4F7E-A5F5-FEFF2A8E7D18}" destId="{39C37B37-EB5D-497C-884C-9FC3987208D6}" srcOrd="0" destOrd="0" parTransId="{EF3E4CE4-AF6D-4602-B6BC-CD6F788EB8B6}" sibTransId="{1490D06A-618A-4241-8813-51070B0AF374}"/>
    <dgm:cxn modelId="{B17DBBFF-56B9-4744-B2FC-15FB772C1746}" srcId="{39C37B37-EB5D-497C-884C-9FC3987208D6}" destId="{430BA69A-E6B9-41C3-9D02-4FB939E46A5C}" srcOrd="1" destOrd="0" parTransId="{20495B3B-5623-4018-A784-CF046C84C4D1}" sibTransId="{CA75F19D-D673-44B9-B86B-AD7C02803381}"/>
    <dgm:cxn modelId="{5881B7FA-BE77-471C-B79B-942512501C9E}" type="presOf" srcId="{20495B3B-5623-4018-A784-CF046C84C4D1}" destId="{14DB263F-129B-42DC-82BB-2D4394E482E4}" srcOrd="0" destOrd="0" presId="urn:microsoft.com/office/officeart/2005/8/layout/hierarchy2"/>
    <dgm:cxn modelId="{EA51F34D-CF05-4CC3-981A-A04D1E22DCEF}" type="presOf" srcId="{54235838-9081-4174-9F5C-101F33DD3F58}" destId="{F708FD10-C8E1-4216-BBFF-2F084B408022}" srcOrd="1" destOrd="0" presId="urn:microsoft.com/office/officeart/2005/8/layout/hierarchy2"/>
    <dgm:cxn modelId="{D03F1468-37EF-4321-935B-438ADA48C620}" srcId="{39C37B37-EB5D-497C-884C-9FC3987208D6}" destId="{7E4F8AC6-32CF-4ED7-A300-1A4594BEFF00}" srcOrd="2" destOrd="0" parTransId="{54235838-9081-4174-9F5C-101F33DD3F58}" sibTransId="{A908933B-3563-4568-8D86-3A050062DA74}"/>
    <dgm:cxn modelId="{4F81EE26-5D32-4E49-9F75-19713EBE7A88}" type="presOf" srcId="{430BA69A-E6B9-41C3-9D02-4FB939E46A5C}" destId="{FAEAC413-9EE5-4AEA-BBB6-3F1750646F78}" srcOrd="0" destOrd="0" presId="urn:microsoft.com/office/officeart/2005/8/layout/hierarchy2"/>
    <dgm:cxn modelId="{116DC71F-CCE5-4165-9C3B-1C11503BD69E}" type="presOf" srcId="{39C37B37-EB5D-497C-884C-9FC3987208D6}" destId="{133EB8C8-67E4-490E-857D-3ABBB9BA05F7}" srcOrd="0" destOrd="0" presId="urn:microsoft.com/office/officeart/2005/8/layout/hierarchy2"/>
    <dgm:cxn modelId="{5DC2064D-66E2-40CC-8F7E-CBA9B1D569E4}" type="presOf" srcId="{20495B3B-5623-4018-A784-CF046C84C4D1}" destId="{AD494B6D-6D03-4364-924B-CCC27D1E3E79}" srcOrd="1" destOrd="0" presId="urn:microsoft.com/office/officeart/2005/8/layout/hierarchy2"/>
    <dgm:cxn modelId="{D9F63417-5EE4-419E-80B5-F0B442568D25}" type="presOf" srcId="{722195FD-EED8-4E2E-B7EB-52FD157496E3}" destId="{DBDD1391-77E2-4BA5-BB32-D4A4168F2E46}" srcOrd="0" destOrd="0" presId="urn:microsoft.com/office/officeart/2005/8/layout/hierarchy2"/>
    <dgm:cxn modelId="{CA80EDC5-17FE-44C3-BD07-F4CADAE3238B}" type="presOf" srcId="{7E4F8AC6-32CF-4ED7-A300-1A4594BEFF00}" destId="{4FF50490-93B5-454A-8969-F00DAC8FEB32}" srcOrd="0" destOrd="0" presId="urn:microsoft.com/office/officeart/2005/8/layout/hierarchy2"/>
    <dgm:cxn modelId="{9DB06E42-AD75-4879-AB40-CAFDD81CE3B4}" type="presOf" srcId="{3AD242BD-5F89-4F7E-A5F5-FEFF2A8E7D18}" destId="{7DEE095B-C12B-46CD-B148-60379EAE9E42}" srcOrd="0" destOrd="0" presId="urn:microsoft.com/office/officeart/2005/8/layout/hierarchy2"/>
    <dgm:cxn modelId="{401F20D6-9E9F-4607-A16A-55FD2C3784FA}" type="presOf" srcId="{54235838-9081-4174-9F5C-101F33DD3F58}" destId="{76551C64-033F-4D04-A352-F2B7036B4630}" srcOrd="0" destOrd="0" presId="urn:microsoft.com/office/officeart/2005/8/layout/hierarchy2"/>
    <dgm:cxn modelId="{3BF6132C-5758-43B8-BB1C-4E117C78B2B4}" type="presOf" srcId="{6D534620-1C08-4410-9540-D20F47915F88}" destId="{1034498D-30F9-46DD-961C-0C4121984D67}" srcOrd="1" destOrd="0" presId="urn:microsoft.com/office/officeart/2005/8/layout/hierarchy2"/>
    <dgm:cxn modelId="{7C9586D4-C5FC-433B-B2AC-6142AF116F3A}" type="presOf" srcId="{6D534620-1C08-4410-9540-D20F47915F88}" destId="{B48C25B8-C144-4304-9C9C-1433AE20567C}" srcOrd="0" destOrd="0" presId="urn:microsoft.com/office/officeart/2005/8/layout/hierarchy2"/>
    <dgm:cxn modelId="{0C685881-4856-491E-9A41-8913A9661C20}" srcId="{39C37B37-EB5D-497C-884C-9FC3987208D6}" destId="{722195FD-EED8-4E2E-B7EB-52FD157496E3}" srcOrd="0" destOrd="0" parTransId="{6D534620-1C08-4410-9540-D20F47915F88}" sibTransId="{C100EFFB-A5BF-49D0-BEFF-F5912B34A5E7}"/>
    <dgm:cxn modelId="{E2E1AEF4-71EA-4A75-9FFE-BC0688AE4642}" type="presParOf" srcId="{7DEE095B-C12B-46CD-B148-60379EAE9E42}" destId="{B8A0A090-DD71-42A3-BAF4-8B7602677D01}" srcOrd="0" destOrd="0" presId="urn:microsoft.com/office/officeart/2005/8/layout/hierarchy2"/>
    <dgm:cxn modelId="{0918132A-1806-4729-BA83-889C6425E45F}" type="presParOf" srcId="{B8A0A090-DD71-42A3-BAF4-8B7602677D01}" destId="{133EB8C8-67E4-490E-857D-3ABBB9BA05F7}" srcOrd="0" destOrd="0" presId="urn:microsoft.com/office/officeart/2005/8/layout/hierarchy2"/>
    <dgm:cxn modelId="{70A28F28-0CB5-40A4-9AF2-1DD9F781DC54}" type="presParOf" srcId="{B8A0A090-DD71-42A3-BAF4-8B7602677D01}" destId="{9C97085A-DD64-43A9-AB49-F1227BCB220E}" srcOrd="1" destOrd="0" presId="urn:microsoft.com/office/officeart/2005/8/layout/hierarchy2"/>
    <dgm:cxn modelId="{4D075394-15F9-4A34-83A8-E1C25526FE83}" type="presParOf" srcId="{9C97085A-DD64-43A9-AB49-F1227BCB220E}" destId="{B48C25B8-C144-4304-9C9C-1433AE20567C}" srcOrd="0" destOrd="0" presId="urn:microsoft.com/office/officeart/2005/8/layout/hierarchy2"/>
    <dgm:cxn modelId="{EA0FBEC0-9655-496E-944D-72E5FE33D11D}" type="presParOf" srcId="{B48C25B8-C144-4304-9C9C-1433AE20567C}" destId="{1034498D-30F9-46DD-961C-0C4121984D67}" srcOrd="0" destOrd="0" presId="urn:microsoft.com/office/officeart/2005/8/layout/hierarchy2"/>
    <dgm:cxn modelId="{362DE2A1-E92F-417F-9225-D71610EA2088}" type="presParOf" srcId="{9C97085A-DD64-43A9-AB49-F1227BCB220E}" destId="{7496AE18-84F5-4E05-839C-DF2CA9216A72}" srcOrd="1" destOrd="0" presId="urn:microsoft.com/office/officeart/2005/8/layout/hierarchy2"/>
    <dgm:cxn modelId="{C80DC915-2317-4803-88AD-FAD1E0CC5094}" type="presParOf" srcId="{7496AE18-84F5-4E05-839C-DF2CA9216A72}" destId="{DBDD1391-77E2-4BA5-BB32-D4A4168F2E46}" srcOrd="0" destOrd="0" presId="urn:microsoft.com/office/officeart/2005/8/layout/hierarchy2"/>
    <dgm:cxn modelId="{420AB53F-2A8F-49E7-BC2D-6576168414ED}" type="presParOf" srcId="{7496AE18-84F5-4E05-839C-DF2CA9216A72}" destId="{1C9265BC-8B56-463E-808D-832B130B6D5F}" srcOrd="1" destOrd="0" presId="urn:microsoft.com/office/officeart/2005/8/layout/hierarchy2"/>
    <dgm:cxn modelId="{0CD170A8-47EB-4B32-8B8A-12C47BCEC2B2}" type="presParOf" srcId="{9C97085A-DD64-43A9-AB49-F1227BCB220E}" destId="{14DB263F-129B-42DC-82BB-2D4394E482E4}" srcOrd="2" destOrd="0" presId="urn:microsoft.com/office/officeart/2005/8/layout/hierarchy2"/>
    <dgm:cxn modelId="{922A3D2E-44C3-46B2-A468-82A80E0B9FE2}" type="presParOf" srcId="{14DB263F-129B-42DC-82BB-2D4394E482E4}" destId="{AD494B6D-6D03-4364-924B-CCC27D1E3E79}" srcOrd="0" destOrd="0" presId="urn:microsoft.com/office/officeart/2005/8/layout/hierarchy2"/>
    <dgm:cxn modelId="{4EB14386-DACB-4077-B9B2-F0B3AF1AE82D}" type="presParOf" srcId="{9C97085A-DD64-43A9-AB49-F1227BCB220E}" destId="{DE55E09D-1EC7-420E-88BC-C5E6A82C2393}" srcOrd="3" destOrd="0" presId="urn:microsoft.com/office/officeart/2005/8/layout/hierarchy2"/>
    <dgm:cxn modelId="{FB94B054-DAF4-4A12-B12B-321174FD5AD0}" type="presParOf" srcId="{DE55E09D-1EC7-420E-88BC-C5E6A82C2393}" destId="{FAEAC413-9EE5-4AEA-BBB6-3F1750646F78}" srcOrd="0" destOrd="0" presId="urn:microsoft.com/office/officeart/2005/8/layout/hierarchy2"/>
    <dgm:cxn modelId="{880B018A-4D0A-4977-ADE9-92354073E359}" type="presParOf" srcId="{DE55E09D-1EC7-420E-88BC-C5E6A82C2393}" destId="{FD826865-ED16-4C0B-825D-A784B5A2BAB6}" srcOrd="1" destOrd="0" presId="urn:microsoft.com/office/officeart/2005/8/layout/hierarchy2"/>
    <dgm:cxn modelId="{A16AF640-79ED-4914-960A-9B4A1941D1D9}" type="presParOf" srcId="{9C97085A-DD64-43A9-AB49-F1227BCB220E}" destId="{76551C64-033F-4D04-A352-F2B7036B4630}" srcOrd="4" destOrd="0" presId="urn:microsoft.com/office/officeart/2005/8/layout/hierarchy2"/>
    <dgm:cxn modelId="{0A6D5B97-71F6-4700-8BB0-84ACE9145B2B}" type="presParOf" srcId="{76551C64-033F-4D04-A352-F2B7036B4630}" destId="{F708FD10-C8E1-4216-BBFF-2F084B408022}" srcOrd="0" destOrd="0" presId="urn:microsoft.com/office/officeart/2005/8/layout/hierarchy2"/>
    <dgm:cxn modelId="{4C578FE2-6D34-40E3-BF11-A2D8BE3177F2}" type="presParOf" srcId="{9C97085A-DD64-43A9-AB49-F1227BCB220E}" destId="{A21E9FBD-E04F-4CA7-B159-27A364406F71}" srcOrd="5" destOrd="0" presId="urn:microsoft.com/office/officeart/2005/8/layout/hierarchy2"/>
    <dgm:cxn modelId="{5DB31410-97D7-4278-A907-CA4C78D560E4}" type="presParOf" srcId="{A21E9FBD-E04F-4CA7-B159-27A364406F71}" destId="{4FF50490-93B5-454A-8969-F00DAC8FEB32}" srcOrd="0" destOrd="0" presId="urn:microsoft.com/office/officeart/2005/8/layout/hierarchy2"/>
    <dgm:cxn modelId="{21035A46-449A-454B-A85C-FE094E8746FB}" type="presParOf" srcId="{A21E9FBD-E04F-4CA7-B159-27A364406F71}" destId="{93AAB086-C758-46A6-978F-F53C8650DC4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D242BD-5F89-4F7E-A5F5-FEFF2A8E7D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C37B37-EB5D-497C-884C-9FC3987208D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Мытищинское</a:t>
          </a:r>
        </a:p>
        <a:p>
          <a:r>
            <a:rPr lang="ru-RU" dirty="0" smtClean="0"/>
            <a:t>РСМО </a:t>
          </a:r>
          <a:endParaRPr lang="ru-RU" dirty="0"/>
        </a:p>
      </dgm:t>
    </dgm:pt>
    <dgm:pt modelId="{EF3E4CE4-AF6D-4602-B6BC-CD6F788EB8B6}" type="parTrans" cxnId="{D9C7F64D-8A4F-46DA-B049-84E095D7E4C9}">
      <dgm:prSet/>
      <dgm:spPr/>
      <dgm:t>
        <a:bodyPr/>
        <a:lstStyle/>
        <a:p>
          <a:endParaRPr lang="ru-RU"/>
        </a:p>
      </dgm:t>
    </dgm:pt>
    <dgm:pt modelId="{1490D06A-618A-4241-8813-51070B0AF374}" type="sibTrans" cxnId="{D9C7F64D-8A4F-46DA-B049-84E095D7E4C9}">
      <dgm:prSet/>
      <dgm:spPr/>
      <dgm:t>
        <a:bodyPr/>
        <a:lstStyle/>
        <a:p>
          <a:endParaRPr lang="ru-RU"/>
        </a:p>
      </dgm:t>
    </dgm:pt>
    <dgm:pt modelId="{722195FD-EED8-4E2E-B7EB-52FD157496E3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err="1" smtClean="0"/>
            <a:t>Мытищинский</a:t>
          </a:r>
          <a:r>
            <a:rPr lang="ru-RU" dirty="0" smtClean="0"/>
            <a:t> район</a:t>
          </a:r>
          <a:endParaRPr lang="ru-RU" dirty="0"/>
        </a:p>
      </dgm:t>
    </dgm:pt>
    <dgm:pt modelId="{6D534620-1C08-4410-9540-D20F47915F88}" type="parTrans" cxnId="{0C685881-4856-491E-9A41-8913A9661C2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100EFFB-A5BF-49D0-BEFF-F5912B34A5E7}" type="sibTrans" cxnId="{0C685881-4856-491E-9A41-8913A9661C20}">
      <dgm:prSet/>
      <dgm:spPr/>
      <dgm:t>
        <a:bodyPr/>
        <a:lstStyle/>
        <a:p>
          <a:endParaRPr lang="ru-RU"/>
        </a:p>
      </dgm:t>
    </dgm:pt>
    <dgm:pt modelId="{7DEE095B-C12B-46CD-B148-60379EAE9E42}" type="pres">
      <dgm:prSet presAssocID="{3AD242BD-5F89-4F7E-A5F5-FEFF2A8E7D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0A090-DD71-42A3-BAF4-8B7602677D01}" type="pres">
      <dgm:prSet presAssocID="{39C37B37-EB5D-497C-884C-9FC3987208D6}" presName="root1" presStyleCnt="0"/>
      <dgm:spPr/>
    </dgm:pt>
    <dgm:pt modelId="{133EB8C8-67E4-490E-857D-3ABBB9BA05F7}" type="pres">
      <dgm:prSet presAssocID="{39C37B37-EB5D-497C-884C-9FC3987208D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97085A-DD64-43A9-AB49-F1227BCB220E}" type="pres">
      <dgm:prSet presAssocID="{39C37B37-EB5D-497C-884C-9FC3987208D6}" presName="level2hierChild" presStyleCnt="0"/>
      <dgm:spPr/>
    </dgm:pt>
    <dgm:pt modelId="{B48C25B8-C144-4304-9C9C-1433AE20567C}" type="pres">
      <dgm:prSet presAssocID="{6D534620-1C08-4410-9540-D20F47915F88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1034498D-30F9-46DD-961C-0C4121984D67}" type="pres">
      <dgm:prSet presAssocID="{6D534620-1C08-4410-9540-D20F47915F88}" presName="connTx" presStyleLbl="parChTrans1D2" presStyleIdx="0" presStyleCnt="1"/>
      <dgm:spPr/>
      <dgm:t>
        <a:bodyPr/>
        <a:lstStyle/>
        <a:p>
          <a:endParaRPr lang="ru-RU"/>
        </a:p>
      </dgm:t>
    </dgm:pt>
    <dgm:pt modelId="{7496AE18-84F5-4E05-839C-DF2CA9216A72}" type="pres">
      <dgm:prSet presAssocID="{722195FD-EED8-4E2E-B7EB-52FD157496E3}" presName="root2" presStyleCnt="0"/>
      <dgm:spPr/>
    </dgm:pt>
    <dgm:pt modelId="{DBDD1391-77E2-4BA5-BB32-D4A4168F2E46}" type="pres">
      <dgm:prSet presAssocID="{722195FD-EED8-4E2E-B7EB-52FD157496E3}" presName="LevelTwoTextNode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265BC-8B56-463E-808D-832B130B6D5F}" type="pres">
      <dgm:prSet presAssocID="{722195FD-EED8-4E2E-B7EB-52FD157496E3}" presName="level3hierChild" presStyleCnt="0"/>
      <dgm:spPr/>
    </dgm:pt>
  </dgm:ptLst>
  <dgm:cxnLst>
    <dgm:cxn modelId="{0C685881-4856-491E-9A41-8913A9661C20}" srcId="{39C37B37-EB5D-497C-884C-9FC3987208D6}" destId="{722195FD-EED8-4E2E-B7EB-52FD157496E3}" srcOrd="0" destOrd="0" parTransId="{6D534620-1C08-4410-9540-D20F47915F88}" sibTransId="{C100EFFB-A5BF-49D0-BEFF-F5912B34A5E7}"/>
    <dgm:cxn modelId="{444471ED-3E95-44A3-960E-52FEC87F251B}" type="presOf" srcId="{722195FD-EED8-4E2E-B7EB-52FD157496E3}" destId="{DBDD1391-77E2-4BA5-BB32-D4A4168F2E46}" srcOrd="0" destOrd="0" presId="urn:microsoft.com/office/officeart/2005/8/layout/hierarchy2"/>
    <dgm:cxn modelId="{0D950899-F419-4B48-BB0D-74229F49AC17}" type="presOf" srcId="{6D534620-1C08-4410-9540-D20F47915F88}" destId="{B48C25B8-C144-4304-9C9C-1433AE20567C}" srcOrd="0" destOrd="0" presId="urn:microsoft.com/office/officeart/2005/8/layout/hierarchy2"/>
    <dgm:cxn modelId="{6382FF73-1F2B-40DB-A624-C3B917F547E2}" type="presOf" srcId="{3AD242BD-5F89-4F7E-A5F5-FEFF2A8E7D18}" destId="{7DEE095B-C12B-46CD-B148-60379EAE9E42}" srcOrd="0" destOrd="0" presId="urn:microsoft.com/office/officeart/2005/8/layout/hierarchy2"/>
    <dgm:cxn modelId="{D9C7F64D-8A4F-46DA-B049-84E095D7E4C9}" srcId="{3AD242BD-5F89-4F7E-A5F5-FEFF2A8E7D18}" destId="{39C37B37-EB5D-497C-884C-9FC3987208D6}" srcOrd="0" destOrd="0" parTransId="{EF3E4CE4-AF6D-4602-B6BC-CD6F788EB8B6}" sibTransId="{1490D06A-618A-4241-8813-51070B0AF374}"/>
    <dgm:cxn modelId="{C3A1C711-E9CE-4570-BAF3-18A4C7A39E9D}" type="presOf" srcId="{6D534620-1C08-4410-9540-D20F47915F88}" destId="{1034498D-30F9-46DD-961C-0C4121984D67}" srcOrd="1" destOrd="0" presId="urn:microsoft.com/office/officeart/2005/8/layout/hierarchy2"/>
    <dgm:cxn modelId="{4E8A06B2-3F8C-41FA-83E8-BC932C2B5C24}" type="presOf" srcId="{39C37B37-EB5D-497C-884C-9FC3987208D6}" destId="{133EB8C8-67E4-490E-857D-3ABBB9BA05F7}" srcOrd="0" destOrd="0" presId="urn:microsoft.com/office/officeart/2005/8/layout/hierarchy2"/>
    <dgm:cxn modelId="{A99F3257-5100-4943-A26E-6A34879AEAD6}" type="presParOf" srcId="{7DEE095B-C12B-46CD-B148-60379EAE9E42}" destId="{B8A0A090-DD71-42A3-BAF4-8B7602677D01}" srcOrd="0" destOrd="0" presId="urn:microsoft.com/office/officeart/2005/8/layout/hierarchy2"/>
    <dgm:cxn modelId="{5D370D00-0E0A-403C-BC21-0CFAE7375A75}" type="presParOf" srcId="{B8A0A090-DD71-42A3-BAF4-8B7602677D01}" destId="{133EB8C8-67E4-490E-857D-3ABBB9BA05F7}" srcOrd="0" destOrd="0" presId="urn:microsoft.com/office/officeart/2005/8/layout/hierarchy2"/>
    <dgm:cxn modelId="{A62F4222-DF5A-4CBE-935D-BEECE16AC4D9}" type="presParOf" srcId="{B8A0A090-DD71-42A3-BAF4-8B7602677D01}" destId="{9C97085A-DD64-43A9-AB49-F1227BCB220E}" srcOrd="1" destOrd="0" presId="urn:microsoft.com/office/officeart/2005/8/layout/hierarchy2"/>
    <dgm:cxn modelId="{68E56C75-E9FF-4EDB-A805-471333A961C4}" type="presParOf" srcId="{9C97085A-DD64-43A9-AB49-F1227BCB220E}" destId="{B48C25B8-C144-4304-9C9C-1433AE20567C}" srcOrd="0" destOrd="0" presId="urn:microsoft.com/office/officeart/2005/8/layout/hierarchy2"/>
    <dgm:cxn modelId="{8CBFBEEF-F631-4A55-B146-82A6F246E3BA}" type="presParOf" srcId="{B48C25B8-C144-4304-9C9C-1433AE20567C}" destId="{1034498D-30F9-46DD-961C-0C4121984D67}" srcOrd="0" destOrd="0" presId="urn:microsoft.com/office/officeart/2005/8/layout/hierarchy2"/>
    <dgm:cxn modelId="{A1AAA49C-5AAA-4C9C-BE8C-2672AC0A465C}" type="presParOf" srcId="{9C97085A-DD64-43A9-AB49-F1227BCB220E}" destId="{7496AE18-84F5-4E05-839C-DF2CA9216A72}" srcOrd="1" destOrd="0" presId="urn:microsoft.com/office/officeart/2005/8/layout/hierarchy2"/>
    <dgm:cxn modelId="{3F34BBEF-BA30-4B1B-B03C-C607FDE3423A}" type="presParOf" srcId="{7496AE18-84F5-4E05-839C-DF2CA9216A72}" destId="{DBDD1391-77E2-4BA5-BB32-D4A4168F2E46}" srcOrd="0" destOrd="0" presId="urn:microsoft.com/office/officeart/2005/8/layout/hierarchy2"/>
    <dgm:cxn modelId="{D0D7DC6D-3234-4D4A-861D-A1F77DDF781B}" type="presParOf" srcId="{7496AE18-84F5-4E05-839C-DF2CA9216A72}" destId="{1C9265BC-8B56-463E-808D-832B130B6D5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D242BD-5F89-4F7E-A5F5-FEFF2A8E7D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C37B37-EB5D-497C-884C-9FC3987208D6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Королевское</a:t>
          </a:r>
        </a:p>
        <a:p>
          <a:r>
            <a:rPr lang="ru-RU" dirty="0" smtClean="0"/>
            <a:t>РСМО </a:t>
          </a:r>
          <a:endParaRPr lang="ru-RU" dirty="0"/>
        </a:p>
      </dgm:t>
    </dgm:pt>
    <dgm:pt modelId="{EF3E4CE4-AF6D-4602-B6BC-CD6F788EB8B6}" type="parTrans" cxnId="{D9C7F64D-8A4F-46DA-B049-84E095D7E4C9}">
      <dgm:prSet/>
      <dgm:spPr/>
      <dgm:t>
        <a:bodyPr/>
        <a:lstStyle/>
        <a:p>
          <a:endParaRPr lang="ru-RU"/>
        </a:p>
      </dgm:t>
    </dgm:pt>
    <dgm:pt modelId="{1490D06A-618A-4241-8813-51070B0AF374}" type="sibTrans" cxnId="{D9C7F64D-8A4F-46DA-B049-84E095D7E4C9}">
      <dgm:prSet/>
      <dgm:spPr/>
      <dgm:t>
        <a:bodyPr/>
        <a:lstStyle/>
        <a:p>
          <a:endParaRPr lang="ru-RU"/>
        </a:p>
      </dgm:t>
    </dgm:pt>
    <dgm:pt modelId="{722195FD-EED8-4E2E-B7EB-52FD157496E3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Г.о.Королев</a:t>
          </a:r>
          <a:endParaRPr lang="ru-RU" dirty="0"/>
        </a:p>
      </dgm:t>
    </dgm:pt>
    <dgm:pt modelId="{6D534620-1C08-4410-9540-D20F47915F88}" type="parTrans" cxnId="{0C685881-4856-491E-9A41-8913A9661C2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100EFFB-A5BF-49D0-BEFF-F5912B34A5E7}" type="sibTrans" cxnId="{0C685881-4856-491E-9A41-8913A9661C20}">
      <dgm:prSet/>
      <dgm:spPr/>
      <dgm:t>
        <a:bodyPr/>
        <a:lstStyle/>
        <a:p>
          <a:endParaRPr lang="ru-RU"/>
        </a:p>
      </dgm:t>
    </dgm:pt>
    <dgm:pt modelId="{430BA69A-E6B9-41C3-9D02-4FB939E46A5C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Г.о.Юбилейный</a:t>
          </a:r>
          <a:endParaRPr lang="ru-RU" dirty="0"/>
        </a:p>
      </dgm:t>
    </dgm:pt>
    <dgm:pt modelId="{20495B3B-5623-4018-A784-CF046C84C4D1}" type="parTrans" cxnId="{B17DBBFF-56B9-4744-B2FC-15FB772C1746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A75F19D-D673-44B9-B86B-AD7C02803381}" type="sibTrans" cxnId="{B17DBBFF-56B9-4744-B2FC-15FB772C1746}">
      <dgm:prSet/>
      <dgm:spPr/>
      <dgm:t>
        <a:bodyPr/>
        <a:lstStyle/>
        <a:p>
          <a:endParaRPr lang="ru-RU"/>
        </a:p>
      </dgm:t>
    </dgm:pt>
    <dgm:pt modelId="{7DEE095B-C12B-46CD-B148-60379EAE9E42}" type="pres">
      <dgm:prSet presAssocID="{3AD242BD-5F89-4F7E-A5F5-FEFF2A8E7D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0A090-DD71-42A3-BAF4-8B7602677D01}" type="pres">
      <dgm:prSet presAssocID="{39C37B37-EB5D-497C-884C-9FC3987208D6}" presName="root1" presStyleCnt="0"/>
      <dgm:spPr/>
    </dgm:pt>
    <dgm:pt modelId="{133EB8C8-67E4-490E-857D-3ABBB9BA05F7}" type="pres">
      <dgm:prSet presAssocID="{39C37B37-EB5D-497C-884C-9FC3987208D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97085A-DD64-43A9-AB49-F1227BCB220E}" type="pres">
      <dgm:prSet presAssocID="{39C37B37-EB5D-497C-884C-9FC3987208D6}" presName="level2hierChild" presStyleCnt="0"/>
      <dgm:spPr/>
    </dgm:pt>
    <dgm:pt modelId="{B48C25B8-C144-4304-9C9C-1433AE20567C}" type="pres">
      <dgm:prSet presAssocID="{6D534620-1C08-4410-9540-D20F47915F88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034498D-30F9-46DD-961C-0C4121984D67}" type="pres">
      <dgm:prSet presAssocID="{6D534620-1C08-4410-9540-D20F47915F88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496AE18-84F5-4E05-839C-DF2CA9216A72}" type="pres">
      <dgm:prSet presAssocID="{722195FD-EED8-4E2E-B7EB-52FD157496E3}" presName="root2" presStyleCnt="0"/>
      <dgm:spPr/>
    </dgm:pt>
    <dgm:pt modelId="{DBDD1391-77E2-4BA5-BB32-D4A4168F2E46}" type="pres">
      <dgm:prSet presAssocID="{722195FD-EED8-4E2E-B7EB-52FD157496E3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265BC-8B56-463E-808D-832B130B6D5F}" type="pres">
      <dgm:prSet presAssocID="{722195FD-EED8-4E2E-B7EB-52FD157496E3}" presName="level3hierChild" presStyleCnt="0"/>
      <dgm:spPr/>
    </dgm:pt>
    <dgm:pt modelId="{14DB263F-129B-42DC-82BB-2D4394E482E4}" type="pres">
      <dgm:prSet presAssocID="{20495B3B-5623-4018-A784-CF046C84C4D1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AD494B6D-6D03-4364-924B-CCC27D1E3E79}" type="pres">
      <dgm:prSet presAssocID="{20495B3B-5623-4018-A784-CF046C84C4D1}" presName="connTx" presStyleLbl="parChTrans1D2" presStyleIdx="1" presStyleCnt="2"/>
      <dgm:spPr/>
      <dgm:t>
        <a:bodyPr/>
        <a:lstStyle/>
        <a:p>
          <a:endParaRPr lang="ru-RU"/>
        </a:p>
      </dgm:t>
    </dgm:pt>
    <dgm:pt modelId="{DE55E09D-1EC7-420E-88BC-C5E6A82C2393}" type="pres">
      <dgm:prSet presAssocID="{430BA69A-E6B9-41C3-9D02-4FB939E46A5C}" presName="root2" presStyleCnt="0"/>
      <dgm:spPr/>
    </dgm:pt>
    <dgm:pt modelId="{FAEAC413-9EE5-4AEA-BBB6-3F1750646F78}" type="pres">
      <dgm:prSet presAssocID="{430BA69A-E6B9-41C3-9D02-4FB939E46A5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826865-ED16-4C0B-825D-A784B5A2BAB6}" type="pres">
      <dgm:prSet presAssocID="{430BA69A-E6B9-41C3-9D02-4FB939E46A5C}" presName="level3hierChild" presStyleCnt="0"/>
      <dgm:spPr/>
    </dgm:pt>
  </dgm:ptLst>
  <dgm:cxnLst>
    <dgm:cxn modelId="{10526026-0882-4E25-A2BF-251A63A6B367}" type="presOf" srcId="{430BA69A-E6B9-41C3-9D02-4FB939E46A5C}" destId="{FAEAC413-9EE5-4AEA-BBB6-3F1750646F78}" srcOrd="0" destOrd="0" presId="urn:microsoft.com/office/officeart/2005/8/layout/hierarchy2"/>
    <dgm:cxn modelId="{AF0F257F-5C06-4026-A871-3C7C50A37197}" type="presOf" srcId="{6D534620-1C08-4410-9540-D20F47915F88}" destId="{1034498D-30F9-46DD-961C-0C4121984D67}" srcOrd="1" destOrd="0" presId="urn:microsoft.com/office/officeart/2005/8/layout/hierarchy2"/>
    <dgm:cxn modelId="{8F2485F0-EF3C-49DE-8892-9ED162E57E22}" type="presOf" srcId="{20495B3B-5623-4018-A784-CF046C84C4D1}" destId="{AD494B6D-6D03-4364-924B-CCC27D1E3E79}" srcOrd="1" destOrd="0" presId="urn:microsoft.com/office/officeart/2005/8/layout/hierarchy2"/>
    <dgm:cxn modelId="{765032D8-46EC-4528-942B-20558A758E28}" type="presOf" srcId="{3AD242BD-5F89-4F7E-A5F5-FEFF2A8E7D18}" destId="{7DEE095B-C12B-46CD-B148-60379EAE9E42}" srcOrd="0" destOrd="0" presId="urn:microsoft.com/office/officeart/2005/8/layout/hierarchy2"/>
    <dgm:cxn modelId="{0C685881-4856-491E-9A41-8913A9661C20}" srcId="{39C37B37-EB5D-497C-884C-9FC3987208D6}" destId="{722195FD-EED8-4E2E-B7EB-52FD157496E3}" srcOrd="0" destOrd="0" parTransId="{6D534620-1C08-4410-9540-D20F47915F88}" sibTransId="{C100EFFB-A5BF-49D0-BEFF-F5912B34A5E7}"/>
    <dgm:cxn modelId="{3921CF18-C174-4712-9E04-3ED53B20E16F}" type="presOf" srcId="{39C37B37-EB5D-497C-884C-9FC3987208D6}" destId="{133EB8C8-67E4-490E-857D-3ABBB9BA05F7}" srcOrd="0" destOrd="0" presId="urn:microsoft.com/office/officeart/2005/8/layout/hierarchy2"/>
    <dgm:cxn modelId="{5BE1FE36-0720-4F53-BAC4-7DD26AA14702}" type="presOf" srcId="{6D534620-1C08-4410-9540-D20F47915F88}" destId="{B48C25B8-C144-4304-9C9C-1433AE20567C}" srcOrd="0" destOrd="0" presId="urn:microsoft.com/office/officeart/2005/8/layout/hierarchy2"/>
    <dgm:cxn modelId="{D9C7F64D-8A4F-46DA-B049-84E095D7E4C9}" srcId="{3AD242BD-5F89-4F7E-A5F5-FEFF2A8E7D18}" destId="{39C37B37-EB5D-497C-884C-9FC3987208D6}" srcOrd="0" destOrd="0" parTransId="{EF3E4CE4-AF6D-4602-B6BC-CD6F788EB8B6}" sibTransId="{1490D06A-618A-4241-8813-51070B0AF374}"/>
    <dgm:cxn modelId="{C2ECEBF1-94B3-411D-B382-B6992ED1A2E3}" type="presOf" srcId="{722195FD-EED8-4E2E-B7EB-52FD157496E3}" destId="{DBDD1391-77E2-4BA5-BB32-D4A4168F2E46}" srcOrd="0" destOrd="0" presId="urn:microsoft.com/office/officeart/2005/8/layout/hierarchy2"/>
    <dgm:cxn modelId="{0AC56A66-908B-4014-8425-582EAFD84FF9}" type="presOf" srcId="{20495B3B-5623-4018-A784-CF046C84C4D1}" destId="{14DB263F-129B-42DC-82BB-2D4394E482E4}" srcOrd="0" destOrd="0" presId="urn:microsoft.com/office/officeart/2005/8/layout/hierarchy2"/>
    <dgm:cxn modelId="{B17DBBFF-56B9-4744-B2FC-15FB772C1746}" srcId="{39C37B37-EB5D-497C-884C-9FC3987208D6}" destId="{430BA69A-E6B9-41C3-9D02-4FB939E46A5C}" srcOrd="1" destOrd="0" parTransId="{20495B3B-5623-4018-A784-CF046C84C4D1}" sibTransId="{CA75F19D-D673-44B9-B86B-AD7C02803381}"/>
    <dgm:cxn modelId="{96174CCA-F947-4568-BB25-1B9FA893F7EB}" type="presParOf" srcId="{7DEE095B-C12B-46CD-B148-60379EAE9E42}" destId="{B8A0A090-DD71-42A3-BAF4-8B7602677D01}" srcOrd="0" destOrd="0" presId="urn:microsoft.com/office/officeart/2005/8/layout/hierarchy2"/>
    <dgm:cxn modelId="{ABB2CFD3-020B-4265-A5B1-3442D0F8ABC7}" type="presParOf" srcId="{B8A0A090-DD71-42A3-BAF4-8B7602677D01}" destId="{133EB8C8-67E4-490E-857D-3ABBB9BA05F7}" srcOrd="0" destOrd="0" presId="urn:microsoft.com/office/officeart/2005/8/layout/hierarchy2"/>
    <dgm:cxn modelId="{7EDA5901-79AC-46DC-A239-DDEB137C84B6}" type="presParOf" srcId="{B8A0A090-DD71-42A3-BAF4-8B7602677D01}" destId="{9C97085A-DD64-43A9-AB49-F1227BCB220E}" srcOrd="1" destOrd="0" presId="urn:microsoft.com/office/officeart/2005/8/layout/hierarchy2"/>
    <dgm:cxn modelId="{7B673FDB-788E-4979-8604-0AB471879A83}" type="presParOf" srcId="{9C97085A-DD64-43A9-AB49-F1227BCB220E}" destId="{B48C25B8-C144-4304-9C9C-1433AE20567C}" srcOrd="0" destOrd="0" presId="urn:microsoft.com/office/officeart/2005/8/layout/hierarchy2"/>
    <dgm:cxn modelId="{D16C1143-42BD-41D5-A870-A8873ABCE930}" type="presParOf" srcId="{B48C25B8-C144-4304-9C9C-1433AE20567C}" destId="{1034498D-30F9-46DD-961C-0C4121984D67}" srcOrd="0" destOrd="0" presId="urn:microsoft.com/office/officeart/2005/8/layout/hierarchy2"/>
    <dgm:cxn modelId="{3D122EC6-E41D-48C1-A795-C03011979CCB}" type="presParOf" srcId="{9C97085A-DD64-43A9-AB49-F1227BCB220E}" destId="{7496AE18-84F5-4E05-839C-DF2CA9216A72}" srcOrd="1" destOrd="0" presId="urn:microsoft.com/office/officeart/2005/8/layout/hierarchy2"/>
    <dgm:cxn modelId="{353B08CE-9EEE-4FB5-9FE6-D38F81838691}" type="presParOf" srcId="{7496AE18-84F5-4E05-839C-DF2CA9216A72}" destId="{DBDD1391-77E2-4BA5-BB32-D4A4168F2E46}" srcOrd="0" destOrd="0" presId="urn:microsoft.com/office/officeart/2005/8/layout/hierarchy2"/>
    <dgm:cxn modelId="{741D4E72-FC59-473D-B8AF-7FEF8C33F413}" type="presParOf" srcId="{7496AE18-84F5-4E05-839C-DF2CA9216A72}" destId="{1C9265BC-8B56-463E-808D-832B130B6D5F}" srcOrd="1" destOrd="0" presId="urn:microsoft.com/office/officeart/2005/8/layout/hierarchy2"/>
    <dgm:cxn modelId="{57BB37F2-3D3F-4A0D-9E04-F5F1CFE2A37F}" type="presParOf" srcId="{9C97085A-DD64-43A9-AB49-F1227BCB220E}" destId="{14DB263F-129B-42DC-82BB-2D4394E482E4}" srcOrd="2" destOrd="0" presId="urn:microsoft.com/office/officeart/2005/8/layout/hierarchy2"/>
    <dgm:cxn modelId="{25D254D6-2953-4D80-B69C-667FF678FA16}" type="presParOf" srcId="{14DB263F-129B-42DC-82BB-2D4394E482E4}" destId="{AD494B6D-6D03-4364-924B-CCC27D1E3E79}" srcOrd="0" destOrd="0" presId="urn:microsoft.com/office/officeart/2005/8/layout/hierarchy2"/>
    <dgm:cxn modelId="{76DABAE0-2A30-4CAF-8879-35BC75BC0C7A}" type="presParOf" srcId="{9C97085A-DD64-43A9-AB49-F1227BCB220E}" destId="{DE55E09D-1EC7-420E-88BC-C5E6A82C2393}" srcOrd="3" destOrd="0" presId="urn:microsoft.com/office/officeart/2005/8/layout/hierarchy2"/>
    <dgm:cxn modelId="{EA1FD4A3-F6CA-4E8B-AA2C-43782B194362}" type="presParOf" srcId="{DE55E09D-1EC7-420E-88BC-C5E6A82C2393}" destId="{FAEAC413-9EE5-4AEA-BBB6-3F1750646F78}" srcOrd="0" destOrd="0" presId="urn:microsoft.com/office/officeart/2005/8/layout/hierarchy2"/>
    <dgm:cxn modelId="{210A62BB-FDF4-4040-BAB9-9C443B9ED47C}" type="presParOf" srcId="{DE55E09D-1EC7-420E-88BC-C5E6A82C2393}" destId="{FD826865-ED16-4C0B-825D-A784B5A2BAB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D242BD-5F89-4F7E-A5F5-FEFF2A8E7D18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C37B37-EB5D-497C-884C-9FC3987208D6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smtClean="0"/>
            <a:t>Лосино-Петровское РСМО </a:t>
          </a:r>
          <a:endParaRPr lang="ru-RU" dirty="0"/>
        </a:p>
      </dgm:t>
    </dgm:pt>
    <dgm:pt modelId="{EF3E4CE4-AF6D-4602-B6BC-CD6F788EB8B6}" type="parTrans" cxnId="{D9C7F64D-8A4F-46DA-B049-84E095D7E4C9}">
      <dgm:prSet/>
      <dgm:spPr/>
      <dgm:t>
        <a:bodyPr/>
        <a:lstStyle/>
        <a:p>
          <a:endParaRPr lang="ru-RU"/>
        </a:p>
      </dgm:t>
    </dgm:pt>
    <dgm:pt modelId="{1490D06A-618A-4241-8813-51070B0AF374}" type="sibTrans" cxnId="{D9C7F64D-8A4F-46DA-B049-84E095D7E4C9}">
      <dgm:prSet/>
      <dgm:spPr/>
      <dgm:t>
        <a:bodyPr/>
        <a:lstStyle/>
        <a:p>
          <a:endParaRPr lang="ru-RU"/>
        </a:p>
      </dgm:t>
    </dgm:pt>
    <dgm:pt modelId="{722195FD-EED8-4E2E-B7EB-52FD157496E3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err="1" smtClean="0"/>
            <a:t>Г.о.Лосино</a:t>
          </a:r>
          <a:r>
            <a:rPr lang="ru-RU" dirty="0" smtClean="0"/>
            <a:t>-Петровский</a:t>
          </a:r>
          <a:endParaRPr lang="ru-RU" dirty="0"/>
        </a:p>
      </dgm:t>
    </dgm:pt>
    <dgm:pt modelId="{6D534620-1C08-4410-9540-D20F47915F88}" type="parTrans" cxnId="{0C685881-4856-491E-9A41-8913A9661C20}">
      <dgm:prSet/>
      <dgm:spPr>
        <a:ln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C100EFFB-A5BF-49D0-BEFF-F5912B34A5E7}" type="sibTrans" cxnId="{0C685881-4856-491E-9A41-8913A9661C20}">
      <dgm:prSet/>
      <dgm:spPr/>
      <dgm:t>
        <a:bodyPr/>
        <a:lstStyle/>
        <a:p>
          <a:endParaRPr lang="ru-RU"/>
        </a:p>
      </dgm:t>
    </dgm:pt>
    <dgm:pt modelId="{7DEE095B-C12B-46CD-B148-60379EAE9E42}" type="pres">
      <dgm:prSet presAssocID="{3AD242BD-5F89-4F7E-A5F5-FEFF2A8E7D1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8A0A090-DD71-42A3-BAF4-8B7602677D01}" type="pres">
      <dgm:prSet presAssocID="{39C37B37-EB5D-497C-884C-9FC3987208D6}" presName="root1" presStyleCnt="0"/>
      <dgm:spPr/>
    </dgm:pt>
    <dgm:pt modelId="{133EB8C8-67E4-490E-857D-3ABBB9BA05F7}" type="pres">
      <dgm:prSet presAssocID="{39C37B37-EB5D-497C-884C-9FC3987208D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97085A-DD64-43A9-AB49-F1227BCB220E}" type="pres">
      <dgm:prSet presAssocID="{39C37B37-EB5D-497C-884C-9FC3987208D6}" presName="level2hierChild" presStyleCnt="0"/>
      <dgm:spPr/>
    </dgm:pt>
    <dgm:pt modelId="{B48C25B8-C144-4304-9C9C-1433AE20567C}" type="pres">
      <dgm:prSet presAssocID="{6D534620-1C08-4410-9540-D20F47915F88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1034498D-30F9-46DD-961C-0C4121984D67}" type="pres">
      <dgm:prSet presAssocID="{6D534620-1C08-4410-9540-D20F47915F88}" presName="connTx" presStyleLbl="parChTrans1D2" presStyleIdx="0" presStyleCnt="1"/>
      <dgm:spPr/>
      <dgm:t>
        <a:bodyPr/>
        <a:lstStyle/>
        <a:p>
          <a:endParaRPr lang="ru-RU"/>
        </a:p>
      </dgm:t>
    </dgm:pt>
    <dgm:pt modelId="{7496AE18-84F5-4E05-839C-DF2CA9216A72}" type="pres">
      <dgm:prSet presAssocID="{722195FD-EED8-4E2E-B7EB-52FD157496E3}" presName="root2" presStyleCnt="0"/>
      <dgm:spPr/>
    </dgm:pt>
    <dgm:pt modelId="{DBDD1391-77E2-4BA5-BB32-D4A4168F2E46}" type="pres">
      <dgm:prSet presAssocID="{722195FD-EED8-4E2E-B7EB-52FD157496E3}" presName="LevelTwoTextNode" presStyleLbl="node2" presStyleIdx="0" presStyleCnt="1" custLinFactNeighborY="4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C9265BC-8B56-463E-808D-832B130B6D5F}" type="pres">
      <dgm:prSet presAssocID="{722195FD-EED8-4E2E-B7EB-52FD157496E3}" presName="level3hierChild" presStyleCnt="0"/>
      <dgm:spPr/>
    </dgm:pt>
  </dgm:ptLst>
  <dgm:cxnLst>
    <dgm:cxn modelId="{7242A094-7DB5-4CE7-BA63-BC7BE7191B30}" type="presOf" srcId="{6D534620-1C08-4410-9540-D20F47915F88}" destId="{B48C25B8-C144-4304-9C9C-1433AE20567C}" srcOrd="0" destOrd="0" presId="urn:microsoft.com/office/officeart/2005/8/layout/hierarchy2"/>
    <dgm:cxn modelId="{0209F814-4FB6-46C5-B8C1-C8678838FE30}" type="presOf" srcId="{6D534620-1C08-4410-9540-D20F47915F88}" destId="{1034498D-30F9-46DD-961C-0C4121984D67}" srcOrd="1" destOrd="0" presId="urn:microsoft.com/office/officeart/2005/8/layout/hierarchy2"/>
    <dgm:cxn modelId="{8D20EE7E-7BA8-44E0-92D8-88C56676DE34}" type="presOf" srcId="{722195FD-EED8-4E2E-B7EB-52FD157496E3}" destId="{DBDD1391-77E2-4BA5-BB32-D4A4168F2E46}" srcOrd="0" destOrd="0" presId="urn:microsoft.com/office/officeart/2005/8/layout/hierarchy2"/>
    <dgm:cxn modelId="{0C685881-4856-491E-9A41-8913A9661C20}" srcId="{39C37B37-EB5D-497C-884C-9FC3987208D6}" destId="{722195FD-EED8-4E2E-B7EB-52FD157496E3}" srcOrd="0" destOrd="0" parTransId="{6D534620-1C08-4410-9540-D20F47915F88}" sibTransId="{C100EFFB-A5BF-49D0-BEFF-F5912B34A5E7}"/>
    <dgm:cxn modelId="{588A7910-33A3-4D99-8247-54EA1C09AB2D}" type="presOf" srcId="{39C37B37-EB5D-497C-884C-9FC3987208D6}" destId="{133EB8C8-67E4-490E-857D-3ABBB9BA05F7}" srcOrd="0" destOrd="0" presId="urn:microsoft.com/office/officeart/2005/8/layout/hierarchy2"/>
    <dgm:cxn modelId="{72DFBAC0-E1F4-4CC8-A6B7-9968AC9D394B}" type="presOf" srcId="{3AD242BD-5F89-4F7E-A5F5-FEFF2A8E7D18}" destId="{7DEE095B-C12B-46CD-B148-60379EAE9E42}" srcOrd="0" destOrd="0" presId="urn:microsoft.com/office/officeart/2005/8/layout/hierarchy2"/>
    <dgm:cxn modelId="{D9C7F64D-8A4F-46DA-B049-84E095D7E4C9}" srcId="{3AD242BD-5F89-4F7E-A5F5-FEFF2A8E7D18}" destId="{39C37B37-EB5D-497C-884C-9FC3987208D6}" srcOrd="0" destOrd="0" parTransId="{EF3E4CE4-AF6D-4602-B6BC-CD6F788EB8B6}" sibTransId="{1490D06A-618A-4241-8813-51070B0AF374}"/>
    <dgm:cxn modelId="{72E92759-9718-46DF-83D6-EFCA881D5B7C}" type="presParOf" srcId="{7DEE095B-C12B-46CD-B148-60379EAE9E42}" destId="{B8A0A090-DD71-42A3-BAF4-8B7602677D01}" srcOrd="0" destOrd="0" presId="urn:microsoft.com/office/officeart/2005/8/layout/hierarchy2"/>
    <dgm:cxn modelId="{7FA044B7-41D9-4C70-8C4D-857179F96E9F}" type="presParOf" srcId="{B8A0A090-DD71-42A3-BAF4-8B7602677D01}" destId="{133EB8C8-67E4-490E-857D-3ABBB9BA05F7}" srcOrd="0" destOrd="0" presId="urn:microsoft.com/office/officeart/2005/8/layout/hierarchy2"/>
    <dgm:cxn modelId="{E7B199EE-04E0-4ECE-BE46-E92299C0DC3E}" type="presParOf" srcId="{B8A0A090-DD71-42A3-BAF4-8B7602677D01}" destId="{9C97085A-DD64-43A9-AB49-F1227BCB220E}" srcOrd="1" destOrd="0" presId="urn:microsoft.com/office/officeart/2005/8/layout/hierarchy2"/>
    <dgm:cxn modelId="{4499ADB6-4521-4286-99A2-855CAD36548E}" type="presParOf" srcId="{9C97085A-DD64-43A9-AB49-F1227BCB220E}" destId="{B48C25B8-C144-4304-9C9C-1433AE20567C}" srcOrd="0" destOrd="0" presId="urn:microsoft.com/office/officeart/2005/8/layout/hierarchy2"/>
    <dgm:cxn modelId="{2D355397-0C7D-4C80-BD20-D6BB019D1F8C}" type="presParOf" srcId="{B48C25B8-C144-4304-9C9C-1433AE20567C}" destId="{1034498D-30F9-46DD-961C-0C4121984D67}" srcOrd="0" destOrd="0" presId="urn:microsoft.com/office/officeart/2005/8/layout/hierarchy2"/>
    <dgm:cxn modelId="{7019C0D5-2E4A-4D78-A6F6-0E8FD79AFF20}" type="presParOf" srcId="{9C97085A-DD64-43A9-AB49-F1227BCB220E}" destId="{7496AE18-84F5-4E05-839C-DF2CA9216A72}" srcOrd="1" destOrd="0" presId="urn:microsoft.com/office/officeart/2005/8/layout/hierarchy2"/>
    <dgm:cxn modelId="{4AAF5768-CEC7-4375-939B-B31F4D53932E}" type="presParOf" srcId="{7496AE18-84F5-4E05-839C-DF2CA9216A72}" destId="{DBDD1391-77E2-4BA5-BB32-D4A4168F2E46}" srcOrd="0" destOrd="0" presId="urn:microsoft.com/office/officeart/2005/8/layout/hierarchy2"/>
    <dgm:cxn modelId="{4173FE09-7ABA-49BE-86D2-ED836982EB95}" type="presParOf" srcId="{7496AE18-84F5-4E05-839C-DF2CA9216A72}" destId="{1C9265BC-8B56-463E-808D-832B130B6D5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5F0A1F-989E-49D3-8433-C7683EAB1C34}">
      <dsp:nvSpPr>
        <dsp:cNvPr id="0" name=""/>
        <dsp:cNvSpPr/>
      </dsp:nvSpPr>
      <dsp:spPr>
        <a:xfrm>
          <a:off x="2126707" y="531045"/>
          <a:ext cx="3552211" cy="3552211"/>
        </a:xfrm>
        <a:prstGeom prst="blockArc">
          <a:avLst>
            <a:gd name="adj1" fmla="val 10798906"/>
            <a:gd name="adj2" fmla="val 1622362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D21BC-88DD-417F-B788-C0FA18C64D8F}">
      <dsp:nvSpPr>
        <dsp:cNvPr id="0" name=""/>
        <dsp:cNvSpPr/>
      </dsp:nvSpPr>
      <dsp:spPr>
        <a:xfrm>
          <a:off x="2126707" y="531598"/>
          <a:ext cx="3552211" cy="3552211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5635D-EED9-4A33-BDFA-83366DD44443}">
      <dsp:nvSpPr>
        <dsp:cNvPr id="0" name=""/>
        <dsp:cNvSpPr/>
      </dsp:nvSpPr>
      <dsp:spPr>
        <a:xfrm>
          <a:off x="2176193" y="532304"/>
          <a:ext cx="3552211" cy="3552211"/>
        </a:xfrm>
        <a:prstGeom prst="blockArc">
          <a:avLst>
            <a:gd name="adj1" fmla="val 21572905"/>
            <a:gd name="adj2" fmla="val 5498071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A6D480-639F-4CED-908B-2A5ACC87AF78}">
      <dsp:nvSpPr>
        <dsp:cNvPr id="0" name=""/>
        <dsp:cNvSpPr/>
      </dsp:nvSpPr>
      <dsp:spPr>
        <a:xfrm>
          <a:off x="2176181" y="530680"/>
          <a:ext cx="3552211" cy="3552211"/>
        </a:xfrm>
        <a:prstGeom prst="blockArc">
          <a:avLst>
            <a:gd name="adj1" fmla="val 16125580"/>
            <a:gd name="adj2" fmla="val 21576122"/>
            <a:gd name="adj3" fmla="val 464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0A43B-7AB8-4068-A0C1-854CCBF190CC}">
      <dsp:nvSpPr>
        <dsp:cNvPr id="0" name=""/>
        <dsp:cNvSpPr/>
      </dsp:nvSpPr>
      <dsp:spPr>
        <a:xfrm>
          <a:off x="3085253" y="1490144"/>
          <a:ext cx="1635119" cy="1635119"/>
        </a:xfrm>
        <a:prstGeom prst="ellipse">
          <a:avLst/>
        </a:prstGeom>
        <a:solidFill>
          <a:schemeClr val="accent4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5-ый медицинский округ</a:t>
          </a:r>
          <a:endParaRPr lang="ru-RU" sz="1400" kern="1200" dirty="0"/>
        </a:p>
      </dsp:txBody>
      <dsp:txXfrm>
        <a:off x="3324711" y="1729602"/>
        <a:ext cx="1156203" cy="1156203"/>
      </dsp:txXfrm>
    </dsp:sp>
    <dsp:sp modelId="{B029A493-1C6B-4010-B8E9-00E07F2807E1}">
      <dsp:nvSpPr>
        <dsp:cNvPr id="0" name=""/>
        <dsp:cNvSpPr/>
      </dsp:nvSpPr>
      <dsp:spPr>
        <a:xfrm>
          <a:off x="3156154" y="0"/>
          <a:ext cx="1517157" cy="1144583"/>
        </a:xfrm>
        <a:prstGeom prst="ellipse">
          <a:avLst/>
        </a:prstGeom>
        <a:solidFill>
          <a:schemeClr val="accent3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Мытищинское РСМО</a:t>
          </a:r>
          <a:endParaRPr lang="ru-RU" sz="1300" kern="1200" dirty="0"/>
        </a:p>
      </dsp:txBody>
      <dsp:txXfrm>
        <a:off x="3378336" y="167620"/>
        <a:ext cx="1072793" cy="809343"/>
      </dsp:txXfrm>
    </dsp:sp>
    <dsp:sp modelId="{D0B738BC-02F5-46E1-8189-6B373A0C9749}">
      <dsp:nvSpPr>
        <dsp:cNvPr id="0" name=""/>
        <dsp:cNvSpPr/>
      </dsp:nvSpPr>
      <dsp:spPr>
        <a:xfrm>
          <a:off x="4901120" y="1722444"/>
          <a:ext cx="1572051" cy="1144583"/>
        </a:xfrm>
        <a:prstGeom prst="ellipse">
          <a:avLst/>
        </a:prstGeom>
        <a:solidFill>
          <a:schemeClr val="accent3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Щелковское РСМО</a:t>
          </a:r>
          <a:endParaRPr lang="ru-RU" sz="1400" kern="1200" dirty="0"/>
        </a:p>
      </dsp:txBody>
      <dsp:txXfrm>
        <a:off x="5131342" y="1890064"/>
        <a:ext cx="1111607" cy="809343"/>
      </dsp:txXfrm>
    </dsp:sp>
    <dsp:sp modelId="{67BE702D-7A3A-41F9-ACE5-FD5DA260A2DB}">
      <dsp:nvSpPr>
        <dsp:cNvPr id="0" name=""/>
        <dsp:cNvSpPr/>
      </dsp:nvSpPr>
      <dsp:spPr>
        <a:xfrm>
          <a:off x="3113897" y="3470312"/>
          <a:ext cx="1577831" cy="1144583"/>
        </a:xfrm>
        <a:prstGeom prst="ellipse">
          <a:avLst/>
        </a:prstGeom>
        <a:solidFill>
          <a:schemeClr val="accent3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Королевское РСМО</a:t>
          </a:r>
          <a:endParaRPr lang="ru-RU" sz="1400" kern="1200" dirty="0"/>
        </a:p>
      </dsp:txBody>
      <dsp:txXfrm>
        <a:off x="3344965" y="3637932"/>
        <a:ext cx="1115695" cy="809343"/>
      </dsp:txXfrm>
    </dsp:sp>
    <dsp:sp modelId="{AAFA1D19-2944-42F6-9071-510F798FC569}">
      <dsp:nvSpPr>
        <dsp:cNvPr id="0" name=""/>
        <dsp:cNvSpPr/>
      </dsp:nvSpPr>
      <dsp:spPr>
        <a:xfrm>
          <a:off x="1418707" y="1735412"/>
          <a:ext cx="1498409" cy="1144583"/>
        </a:xfrm>
        <a:prstGeom prst="ellipse">
          <a:avLst/>
        </a:prstGeom>
        <a:solidFill>
          <a:schemeClr val="accent3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Лосино-Петровское РСМО</a:t>
          </a:r>
          <a:endParaRPr lang="ru-RU" sz="1400" kern="1200" dirty="0"/>
        </a:p>
      </dsp:txBody>
      <dsp:txXfrm>
        <a:off x="1638144" y="1903032"/>
        <a:ext cx="1059535" cy="809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B8C8-67E4-490E-857D-3ABBB9BA05F7}">
      <dsp:nvSpPr>
        <dsp:cNvPr id="0" name=""/>
        <dsp:cNvSpPr/>
      </dsp:nvSpPr>
      <dsp:spPr>
        <a:xfrm>
          <a:off x="1162105" y="762107"/>
          <a:ext cx="1323548" cy="661774"/>
        </a:xfrm>
        <a:prstGeom prst="roundRect">
          <a:avLst>
            <a:gd name="adj" fmla="val 10000"/>
          </a:avLst>
        </a:prstGeom>
        <a:solidFill>
          <a:srgbClr val="00B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Щелковское РСМО </a:t>
          </a:r>
          <a:endParaRPr lang="ru-RU" sz="1800" kern="1200" dirty="0"/>
        </a:p>
      </dsp:txBody>
      <dsp:txXfrm>
        <a:off x="1181488" y="781490"/>
        <a:ext cx="1284782" cy="623008"/>
      </dsp:txXfrm>
    </dsp:sp>
    <dsp:sp modelId="{B48C25B8-C144-4304-9C9C-1433AE20567C}">
      <dsp:nvSpPr>
        <dsp:cNvPr id="0" name=""/>
        <dsp:cNvSpPr/>
      </dsp:nvSpPr>
      <dsp:spPr>
        <a:xfrm rot="18289469">
          <a:off x="2286825" y="685228"/>
          <a:ext cx="92707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27074" y="27246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27186" y="689297"/>
        <a:ext cx="46353" cy="46353"/>
      </dsp:txXfrm>
    </dsp:sp>
    <dsp:sp modelId="{DBDD1391-77E2-4BA5-BB32-D4A4168F2E46}">
      <dsp:nvSpPr>
        <dsp:cNvPr id="0" name=""/>
        <dsp:cNvSpPr/>
      </dsp:nvSpPr>
      <dsp:spPr>
        <a:xfrm>
          <a:off x="3015072" y="1067"/>
          <a:ext cx="1323548" cy="661774"/>
        </a:xfrm>
        <a:prstGeom prst="roundRect">
          <a:avLst>
            <a:gd name="adj" fmla="val 10000"/>
          </a:avLst>
        </a:prstGeom>
        <a:solidFill>
          <a:srgbClr val="00B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Щелковский район</a:t>
          </a:r>
          <a:endParaRPr lang="ru-RU" sz="1800" kern="1200" dirty="0"/>
        </a:p>
      </dsp:txBody>
      <dsp:txXfrm>
        <a:off x="3034455" y="20450"/>
        <a:ext cx="1284782" cy="623008"/>
      </dsp:txXfrm>
    </dsp:sp>
    <dsp:sp modelId="{14DB263F-129B-42DC-82BB-2D4394E482E4}">
      <dsp:nvSpPr>
        <dsp:cNvPr id="0" name=""/>
        <dsp:cNvSpPr/>
      </dsp:nvSpPr>
      <dsp:spPr>
        <a:xfrm>
          <a:off x="2485653" y="1065748"/>
          <a:ext cx="52941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529419" y="27246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37127" y="1079759"/>
        <a:ext cx="26470" cy="26470"/>
      </dsp:txXfrm>
    </dsp:sp>
    <dsp:sp modelId="{FAEAC413-9EE5-4AEA-BBB6-3F1750646F78}">
      <dsp:nvSpPr>
        <dsp:cNvPr id="0" name=""/>
        <dsp:cNvSpPr/>
      </dsp:nvSpPr>
      <dsp:spPr>
        <a:xfrm>
          <a:off x="3015072" y="762107"/>
          <a:ext cx="1323548" cy="661774"/>
        </a:xfrm>
        <a:prstGeom prst="roundRect">
          <a:avLst>
            <a:gd name="adj" fmla="val 10000"/>
          </a:avLst>
        </a:prstGeom>
        <a:solidFill>
          <a:srgbClr val="00B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Г.о.Фрязино</a:t>
          </a:r>
          <a:endParaRPr lang="ru-RU" sz="1800" kern="1200" dirty="0"/>
        </a:p>
      </dsp:txBody>
      <dsp:txXfrm>
        <a:off x="3034455" y="781490"/>
        <a:ext cx="1284782" cy="623008"/>
      </dsp:txXfrm>
    </dsp:sp>
    <dsp:sp modelId="{76551C64-033F-4D04-A352-F2B7036B4630}">
      <dsp:nvSpPr>
        <dsp:cNvPr id="0" name=""/>
        <dsp:cNvSpPr/>
      </dsp:nvSpPr>
      <dsp:spPr>
        <a:xfrm rot="3310531">
          <a:off x="2286825" y="1446268"/>
          <a:ext cx="92707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27074" y="27246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27186" y="1450337"/>
        <a:ext cx="46353" cy="46353"/>
      </dsp:txXfrm>
    </dsp:sp>
    <dsp:sp modelId="{4FF50490-93B5-454A-8969-F00DAC8FEB32}">
      <dsp:nvSpPr>
        <dsp:cNvPr id="0" name=""/>
        <dsp:cNvSpPr/>
      </dsp:nvSpPr>
      <dsp:spPr>
        <a:xfrm>
          <a:off x="3015072" y="1523147"/>
          <a:ext cx="1323548" cy="661774"/>
        </a:xfrm>
        <a:prstGeom prst="roundRect">
          <a:avLst>
            <a:gd name="adj" fmla="val 10000"/>
          </a:avLst>
        </a:prstGeom>
        <a:solidFill>
          <a:srgbClr val="00B05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Звездный городок</a:t>
          </a:r>
          <a:endParaRPr lang="ru-RU" sz="1800" kern="1200" dirty="0"/>
        </a:p>
      </dsp:txBody>
      <dsp:txXfrm>
        <a:off x="3034455" y="1542530"/>
        <a:ext cx="1284782" cy="6230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B8C8-67E4-490E-857D-3ABBB9BA05F7}">
      <dsp:nvSpPr>
        <dsp:cNvPr id="0" name=""/>
        <dsp:cNvSpPr/>
      </dsp:nvSpPr>
      <dsp:spPr>
        <a:xfrm>
          <a:off x="184" y="278940"/>
          <a:ext cx="1684580" cy="842290"/>
        </a:xfrm>
        <a:prstGeom prst="roundRect">
          <a:avLst>
            <a:gd name="adj" fmla="val 10000"/>
          </a:avLst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Мытищинское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РСМО </a:t>
          </a:r>
          <a:endParaRPr lang="ru-RU" sz="1900" kern="1200" dirty="0"/>
        </a:p>
      </dsp:txBody>
      <dsp:txXfrm>
        <a:off x="24854" y="303610"/>
        <a:ext cx="1635240" cy="792950"/>
      </dsp:txXfrm>
    </dsp:sp>
    <dsp:sp modelId="{B48C25B8-C144-4304-9C9C-1433AE20567C}">
      <dsp:nvSpPr>
        <dsp:cNvPr id="0" name=""/>
        <dsp:cNvSpPr/>
      </dsp:nvSpPr>
      <dsp:spPr>
        <a:xfrm>
          <a:off x="1684764" y="645944"/>
          <a:ext cx="673832" cy="108281"/>
        </a:xfrm>
        <a:custGeom>
          <a:avLst/>
          <a:gdLst/>
          <a:ahLst/>
          <a:cxnLst/>
          <a:rect l="0" t="0" r="0" b="0"/>
          <a:pathLst>
            <a:path>
              <a:moveTo>
                <a:pt x="0" y="54140"/>
              </a:moveTo>
              <a:lnTo>
                <a:pt x="673832" y="54140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04835" y="683239"/>
        <a:ext cx="33691" cy="33691"/>
      </dsp:txXfrm>
    </dsp:sp>
    <dsp:sp modelId="{DBDD1391-77E2-4BA5-BB32-D4A4168F2E46}">
      <dsp:nvSpPr>
        <dsp:cNvPr id="0" name=""/>
        <dsp:cNvSpPr/>
      </dsp:nvSpPr>
      <dsp:spPr>
        <a:xfrm>
          <a:off x="2358597" y="278940"/>
          <a:ext cx="1684580" cy="842290"/>
        </a:xfrm>
        <a:prstGeom prst="roundRect">
          <a:avLst>
            <a:gd name="adj" fmla="val 10000"/>
          </a:avLst>
        </a:prstGeom>
        <a:solidFill>
          <a:srgbClr val="00B0F0"/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Мытищинский</a:t>
          </a:r>
          <a:r>
            <a:rPr lang="ru-RU" sz="1900" kern="1200" dirty="0" smtClean="0"/>
            <a:t> район</a:t>
          </a:r>
          <a:endParaRPr lang="ru-RU" sz="1900" kern="1200" dirty="0"/>
        </a:p>
      </dsp:txBody>
      <dsp:txXfrm>
        <a:off x="2383267" y="303610"/>
        <a:ext cx="1635240" cy="7929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B8C8-67E4-490E-857D-3ABBB9BA05F7}">
      <dsp:nvSpPr>
        <dsp:cNvPr id="0" name=""/>
        <dsp:cNvSpPr/>
      </dsp:nvSpPr>
      <dsp:spPr>
        <a:xfrm>
          <a:off x="821" y="790457"/>
          <a:ext cx="1695954" cy="84797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Королевское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РСМО </a:t>
          </a:r>
          <a:endParaRPr lang="ru-RU" sz="1800" kern="1200" dirty="0"/>
        </a:p>
      </dsp:txBody>
      <dsp:txXfrm>
        <a:off x="25657" y="815293"/>
        <a:ext cx="1646282" cy="798305"/>
      </dsp:txXfrm>
    </dsp:sp>
    <dsp:sp modelId="{B48C25B8-C144-4304-9C9C-1433AE20567C}">
      <dsp:nvSpPr>
        <dsp:cNvPr id="0" name=""/>
        <dsp:cNvSpPr/>
      </dsp:nvSpPr>
      <dsp:spPr>
        <a:xfrm rot="19457599">
          <a:off x="1618252" y="939231"/>
          <a:ext cx="835429" cy="62841"/>
        </a:xfrm>
        <a:custGeom>
          <a:avLst/>
          <a:gdLst/>
          <a:ahLst/>
          <a:cxnLst/>
          <a:rect l="0" t="0" r="0" b="0"/>
          <a:pathLst>
            <a:path>
              <a:moveTo>
                <a:pt x="0" y="31420"/>
              </a:moveTo>
              <a:lnTo>
                <a:pt x="835429" y="31420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15081" y="949766"/>
        <a:ext cx="41771" cy="41771"/>
      </dsp:txXfrm>
    </dsp:sp>
    <dsp:sp modelId="{DBDD1391-77E2-4BA5-BB32-D4A4168F2E46}">
      <dsp:nvSpPr>
        <dsp:cNvPr id="0" name=""/>
        <dsp:cNvSpPr/>
      </dsp:nvSpPr>
      <dsp:spPr>
        <a:xfrm>
          <a:off x="2375157" y="302870"/>
          <a:ext cx="1695954" cy="84797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Г.о.Королев</a:t>
          </a:r>
          <a:endParaRPr lang="ru-RU" sz="1800" kern="1200" dirty="0"/>
        </a:p>
      </dsp:txBody>
      <dsp:txXfrm>
        <a:off x="2399993" y="327706"/>
        <a:ext cx="1646282" cy="798305"/>
      </dsp:txXfrm>
    </dsp:sp>
    <dsp:sp modelId="{14DB263F-129B-42DC-82BB-2D4394E482E4}">
      <dsp:nvSpPr>
        <dsp:cNvPr id="0" name=""/>
        <dsp:cNvSpPr/>
      </dsp:nvSpPr>
      <dsp:spPr>
        <a:xfrm rot="2142401">
          <a:off x="1618252" y="1426818"/>
          <a:ext cx="835429" cy="62841"/>
        </a:xfrm>
        <a:custGeom>
          <a:avLst/>
          <a:gdLst/>
          <a:ahLst/>
          <a:cxnLst/>
          <a:rect l="0" t="0" r="0" b="0"/>
          <a:pathLst>
            <a:path>
              <a:moveTo>
                <a:pt x="0" y="31420"/>
              </a:moveTo>
              <a:lnTo>
                <a:pt x="835429" y="31420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15081" y="1437353"/>
        <a:ext cx="41771" cy="41771"/>
      </dsp:txXfrm>
    </dsp:sp>
    <dsp:sp modelId="{FAEAC413-9EE5-4AEA-BBB6-3F1750646F78}">
      <dsp:nvSpPr>
        <dsp:cNvPr id="0" name=""/>
        <dsp:cNvSpPr/>
      </dsp:nvSpPr>
      <dsp:spPr>
        <a:xfrm>
          <a:off x="2375157" y="1278044"/>
          <a:ext cx="1695954" cy="847977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Г.о.Юбилейный</a:t>
          </a:r>
          <a:endParaRPr lang="ru-RU" sz="1800" kern="1200" dirty="0"/>
        </a:p>
      </dsp:txBody>
      <dsp:txXfrm>
        <a:off x="2399993" y="1302880"/>
        <a:ext cx="1646282" cy="7983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EB8C8-67E4-490E-857D-3ABBB9BA05F7}">
      <dsp:nvSpPr>
        <dsp:cNvPr id="0" name=""/>
        <dsp:cNvSpPr/>
      </dsp:nvSpPr>
      <dsp:spPr>
        <a:xfrm>
          <a:off x="184" y="278940"/>
          <a:ext cx="1684580" cy="8422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Лосино-Петровское РСМО </a:t>
          </a:r>
          <a:endParaRPr lang="ru-RU" sz="1900" kern="1200" dirty="0"/>
        </a:p>
      </dsp:txBody>
      <dsp:txXfrm>
        <a:off x="24854" y="303610"/>
        <a:ext cx="1635240" cy="792950"/>
      </dsp:txXfrm>
    </dsp:sp>
    <dsp:sp modelId="{B48C25B8-C144-4304-9C9C-1433AE20567C}">
      <dsp:nvSpPr>
        <dsp:cNvPr id="0" name=""/>
        <dsp:cNvSpPr/>
      </dsp:nvSpPr>
      <dsp:spPr>
        <a:xfrm rot="17704">
          <a:off x="1684760" y="647679"/>
          <a:ext cx="673841" cy="108281"/>
        </a:xfrm>
        <a:custGeom>
          <a:avLst/>
          <a:gdLst/>
          <a:ahLst/>
          <a:cxnLst/>
          <a:rect l="0" t="0" r="0" b="0"/>
          <a:pathLst>
            <a:path>
              <a:moveTo>
                <a:pt x="0" y="54140"/>
              </a:moveTo>
              <a:lnTo>
                <a:pt x="673841" y="54140"/>
              </a:lnTo>
            </a:path>
          </a:pathLst>
        </a:custGeom>
        <a:noFill/>
        <a:ln w="22225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004834" y="684974"/>
        <a:ext cx="33692" cy="33692"/>
      </dsp:txXfrm>
    </dsp:sp>
    <dsp:sp modelId="{DBDD1391-77E2-4BA5-BB32-D4A4168F2E46}">
      <dsp:nvSpPr>
        <dsp:cNvPr id="0" name=""/>
        <dsp:cNvSpPr/>
      </dsp:nvSpPr>
      <dsp:spPr>
        <a:xfrm>
          <a:off x="2358597" y="282410"/>
          <a:ext cx="1684580" cy="84229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22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err="1" smtClean="0"/>
            <a:t>Г.о.Лосино</a:t>
          </a:r>
          <a:r>
            <a:rPr lang="ru-RU" sz="1900" kern="1200" dirty="0" smtClean="0"/>
            <a:t>-Петровский</a:t>
          </a:r>
          <a:endParaRPr lang="ru-RU" sz="1900" kern="1200" dirty="0"/>
        </a:p>
      </dsp:txBody>
      <dsp:txXfrm>
        <a:off x="2383267" y="307080"/>
        <a:ext cx="1635240" cy="792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0.36187</cdr:x>
      <cdr:y>0.53912</cdr:y>
    </cdr:from>
    <cdr:to>
      <cdr:x>0.85823</cdr:x>
      <cdr:y>0.63177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43" y="1514017"/>
          <a:ext cx="2323208" cy="2601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- 221 777 </a:t>
          </a:r>
          <a:endParaRPr lang="ru-RU" sz="18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0.36187</cdr:x>
      <cdr:y>0.87264</cdr:y>
    </cdr:from>
    <cdr:to>
      <cdr:x>0.86777</cdr:x>
      <cdr:y>0.94676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29880" y="3391272"/>
          <a:ext cx="381642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217 062</a:t>
          </a:r>
          <a:endParaRPr lang="ru-RU" sz="1800" dirty="0">
            <a:solidFill>
              <a:schemeClr val="bg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0.36893</cdr:x>
      <cdr:y>0.61765</cdr:y>
    </cdr:from>
    <cdr:to>
      <cdr:x>0.86529</cdr:x>
      <cdr:y>0.7103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36304" y="1512168"/>
          <a:ext cx="3681415" cy="22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bg1"/>
              </a:solidFill>
            </a:rPr>
            <a:t>Численность населения </a:t>
          </a:r>
          <a:r>
            <a:rPr lang="ru-RU" sz="1400" dirty="0" smtClean="0">
              <a:solidFill>
                <a:schemeClr val="bg1"/>
              </a:solidFill>
            </a:rPr>
            <a:t>– 198 593</a:t>
          </a:r>
          <a:endParaRPr lang="ru-RU" sz="14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0.36893</cdr:x>
      <cdr:y>0.85294</cdr:y>
    </cdr:from>
    <cdr:to>
      <cdr:x>0.87483</cdr:x>
      <cdr:y>0.97059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36304" y="2088232"/>
          <a:ext cx="3752171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400" dirty="0" smtClean="0">
              <a:solidFill>
                <a:schemeClr val="bg1"/>
              </a:solidFill>
            </a:rPr>
            <a:t>196 206</a:t>
          </a:r>
          <a:endParaRPr lang="ru-RU" sz="1400" dirty="0">
            <a:solidFill>
              <a:schemeClr val="bg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0.35294</cdr:x>
      <cdr:y>0.61765</cdr:y>
    </cdr:from>
    <cdr:to>
      <cdr:x>0.8493</cdr:x>
      <cdr:y>0.7103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592288" y="1512168"/>
          <a:ext cx="3645672" cy="2268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400" dirty="0" smtClean="0">
              <a:solidFill>
                <a:schemeClr val="bg1"/>
              </a:solidFill>
            </a:rPr>
            <a:t>58 946</a:t>
          </a:r>
          <a:endParaRPr lang="ru-RU" sz="14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0.36275</cdr:x>
      <cdr:y>0.85294</cdr:y>
    </cdr:from>
    <cdr:to>
      <cdr:x>0.86865</cdr:x>
      <cdr:y>0.97059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664296" y="2088232"/>
          <a:ext cx="371574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400" dirty="0" smtClean="0">
              <a:solidFill>
                <a:schemeClr val="bg1"/>
              </a:solidFill>
            </a:rPr>
            <a:t>58 187</a:t>
          </a:r>
          <a:endParaRPr lang="ru-RU" sz="1400" dirty="0">
            <a:solidFill>
              <a:schemeClr val="bg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0.36187</cdr:x>
      <cdr:y>0.53912</cdr:y>
    </cdr:from>
    <cdr:to>
      <cdr:x>0.85823</cdr:x>
      <cdr:y>0.63177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43" y="1514017"/>
          <a:ext cx="2323208" cy="2601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</a:t>
          </a:r>
          <a:r>
            <a:rPr lang="ru-RU" sz="1800" dirty="0" smtClean="0">
              <a:solidFill>
                <a:schemeClr val="bg1"/>
              </a:solidFill>
            </a:rPr>
            <a:t>– 220 947</a:t>
          </a:r>
          <a:endParaRPr lang="ru-RU" sz="18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0.36187</cdr:x>
      <cdr:y>0.87264</cdr:y>
    </cdr:from>
    <cdr:to>
      <cdr:x>0.86777</cdr:x>
      <cdr:y>0.94676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29880" y="3391272"/>
          <a:ext cx="381642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800" dirty="0" smtClean="0">
              <a:solidFill>
                <a:schemeClr val="bg1"/>
              </a:solidFill>
            </a:rPr>
            <a:t>220 751</a:t>
          </a:r>
          <a:endParaRPr lang="ru-RU" sz="1800" dirty="0">
            <a:solidFill>
              <a:schemeClr val="bg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0.36187</cdr:x>
      <cdr:y>0.53912</cdr:y>
    </cdr:from>
    <cdr:to>
      <cdr:x>0.85823</cdr:x>
      <cdr:y>0.63177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43" y="1514017"/>
          <a:ext cx="2323208" cy="2601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800" dirty="0" smtClean="0">
              <a:solidFill>
                <a:schemeClr val="bg1"/>
              </a:solidFill>
            </a:rPr>
            <a:t>24 726</a:t>
          </a:r>
          <a:endParaRPr lang="ru-RU" sz="18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0.36187</cdr:x>
      <cdr:y>0.87264</cdr:y>
    </cdr:from>
    <cdr:to>
      <cdr:x>0.86777</cdr:x>
      <cdr:y>0.94676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29880" y="3391272"/>
          <a:ext cx="381642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800" dirty="0" smtClean="0">
              <a:solidFill>
                <a:schemeClr val="bg1"/>
              </a:solidFill>
            </a:rPr>
            <a:t>24 290</a:t>
          </a:r>
          <a:endParaRPr lang="ru-RU" sz="1800" dirty="0">
            <a:solidFill>
              <a:schemeClr val="bg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0.36187</cdr:x>
      <cdr:y>0.53912</cdr:y>
    </cdr:from>
    <cdr:to>
      <cdr:x>0.85823</cdr:x>
      <cdr:y>0.63177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93743" y="1514017"/>
          <a:ext cx="2323208" cy="2601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800" dirty="0" smtClean="0">
              <a:solidFill>
                <a:schemeClr val="bg1"/>
              </a:solidFill>
            </a:rPr>
            <a:t>730 822</a:t>
          </a:r>
          <a:endParaRPr lang="ru-RU" sz="1800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0.36187</cdr:x>
      <cdr:y>0.87264</cdr:y>
    </cdr:from>
    <cdr:to>
      <cdr:x>0.86777</cdr:x>
      <cdr:y>0.94676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29880" y="3391272"/>
          <a:ext cx="381642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solidFill>
                <a:schemeClr val="bg1"/>
              </a:solidFill>
            </a:rPr>
            <a:t>Численность населения – </a:t>
          </a:r>
          <a:r>
            <a:rPr lang="ru-RU" sz="1800" dirty="0" smtClean="0">
              <a:solidFill>
                <a:schemeClr val="bg1"/>
              </a:solidFill>
            </a:rPr>
            <a:t>722 329</a:t>
          </a:r>
          <a:endParaRPr lang="ru-RU" sz="1800" dirty="0">
            <a:solidFill>
              <a:schemeClr val="bg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0.20968</cdr:x>
      <cdr:y>0.05172</cdr:y>
    </cdr:from>
    <cdr:to>
      <cdr:x>0.62097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2208" y="216024"/>
          <a:ext cx="367240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2015 – </a:t>
          </a:r>
          <a:r>
            <a:rPr lang="ru-RU" sz="1600" b="1" dirty="0" err="1" smtClean="0"/>
            <a:t>Г.о</a:t>
          </a:r>
          <a:r>
            <a:rPr lang="ru-RU" sz="1600" b="1" dirty="0" smtClean="0"/>
            <a:t>. </a:t>
          </a:r>
          <a:r>
            <a:rPr lang="ru-RU" sz="1600" b="1" dirty="0" err="1" smtClean="0"/>
            <a:t>Лосино</a:t>
          </a:r>
          <a:r>
            <a:rPr lang="ru-RU" sz="1600" b="1" dirty="0" smtClean="0"/>
            <a:t> -Петровский</a:t>
          </a:r>
          <a:endParaRPr lang="ru-RU" sz="1600" b="1" dirty="0"/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0.20968</cdr:x>
      <cdr:y>0.05172</cdr:y>
    </cdr:from>
    <cdr:to>
      <cdr:x>0.62097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72208" y="216024"/>
          <a:ext cx="367240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600" b="1" dirty="0" smtClean="0"/>
            <a:t>2015 – </a:t>
          </a:r>
          <a:r>
            <a:rPr lang="ru-RU" sz="1600" b="1" dirty="0" err="1" smtClean="0"/>
            <a:t>Г.о</a:t>
          </a:r>
          <a:r>
            <a:rPr lang="ru-RU" sz="1600" b="1" dirty="0" smtClean="0"/>
            <a:t>. </a:t>
          </a:r>
          <a:r>
            <a:rPr lang="ru-RU" sz="1600" b="1" dirty="0" err="1" smtClean="0"/>
            <a:t>Лосино</a:t>
          </a:r>
          <a:r>
            <a:rPr lang="ru-RU" sz="1600" b="1" dirty="0" smtClean="0"/>
            <a:t> -Петровский</a:t>
          </a:r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AFA197-0871-4E12-BB7F-BF57C83C82DA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08E55-CFBC-4BD3-ABB6-F588E41AD6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08E55-CFBC-4BD3-ABB6-F588E41AD62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2736304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/>
              <a:t>Смертность от новообразований в Медицинском округе № 5 Московской области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645597"/>
            <a:ext cx="6705600" cy="1306573"/>
          </a:xfrm>
        </p:spPr>
        <p:txBody>
          <a:bodyPr>
            <a:noAutofit/>
          </a:bodyPr>
          <a:lstStyle/>
          <a:p>
            <a:pPr algn="r"/>
            <a:r>
              <a:rPr lang="ru-RU" sz="1400" dirty="0" smtClean="0"/>
              <a:t>Главный </a:t>
            </a:r>
            <a:r>
              <a:rPr lang="ru-RU" sz="1400" dirty="0" smtClean="0"/>
              <a:t>внештатный специалист </a:t>
            </a:r>
            <a:r>
              <a:rPr lang="ru-RU" sz="1400" dirty="0" smtClean="0"/>
              <a:t>п</a:t>
            </a:r>
            <a:r>
              <a:rPr lang="ru-RU" sz="1400" dirty="0" smtClean="0"/>
              <a:t>о </a:t>
            </a:r>
            <a:r>
              <a:rPr lang="ru-RU" sz="1400" dirty="0" smtClean="0"/>
              <a:t>судебно-медицинской </a:t>
            </a:r>
            <a:endParaRPr lang="ru-RU" sz="1400" dirty="0"/>
          </a:p>
          <a:p>
            <a:pPr algn="r"/>
            <a:r>
              <a:rPr lang="ru-RU" sz="1400" dirty="0"/>
              <a:t>э</a:t>
            </a:r>
            <a:r>
              <a:rPr lang="ru-RU" sz="1400" dirty="0" smtClean="0"/>
              <a:t>кспертизе в Управлении координации деятельности </a:t>
            </a:r>
          </a:p>
          <a:p>
            <a:pPr algn="r"/>
            <a:r>
              <a:rPr lang="ru-RU" sz="1400" dirty="0" smtClean="0"/>
              <a:t>медицинских и фармацевтических организаций № 5 МЗ МО </a:t>
            </a:r>
          </a:p>
          <a:p>
            <a:pPr algn="r"/>
            <a:r>
              <a:rPr lang="ru-RU" sz="1400" dirty="0" smtClean="0"/>
              <a:t>Заведующий </a:t>
            </a:r>
            <a:r>
              <a:rPr lang="ru-RU" sz="1400" dirty="0" smtClean="0"/>
              <a:t>Мытищинским  РСМО, </a:t>
            </a:r>
          </a:p>
          <a:p>
            <a:pPr algn="r"/>
            <a:r>
              <a:rPr lang="ru-RU" sz="1400" dirty="0" smtClean="0"/>
              <a:t>Врач судебно-медицинский </a:t>
            </a:r>
            <a:r>
              <a:rPr lang="ru-RU" sz="1400" dirty="0" smtClean="0"/>
              <a:t>эксперт </a:t>
            </a:r>
            <a:r>
              <a:rPr lang="ru-RU" sz="1400" dirty="0" smtClean="0"/>
              <a:t>1-ой квал. кат. </a:t>
            </a:r>
          </a:p>
          <a:p>
            <a:pPr algn="r"/>
            <a:r>
              <a:rPr lang="ru-RU" sz="1400" dirty="0" smtClean="0"/>
              <a:t>А.В. Ермолин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Доля СМЭ в </a:t>
            </a:r>
            <a:r>
              <a:rPr lang="ru-RU" dirty="0" smtClean="0"/>
              <a:t>смертности от новообразований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39153"/>
              </p:ext>
            </p:extLst>
          </p:nvPr>
        </p:nvGraphicFramePr>
        <p:xfrm>
          <a:off x="107504" y="692696"/>
          <a:ext cx="892899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2024561" y="1340768"/>
            <a:ext cx="3672408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Лосино</a:t>
            </a:r>
            <a:r>
              <a:rPr lang="ru-RU" sz="1600" b="1" dirty="0" smtClean="0"/>
              <a:t> -Петровский</a:t>
            </a:r>
            <a:endParaRPr lang="ru-RU" sz="1600" b="1" dirty="0"/>
          </a:p>
        </p:txBody>
      </p:sp>
      <p:sp>
        <p:nvSpPr>
          <p:cNvPr id="5" name="TextBox 1"/>
          <p:cNvSpPr txBox="1"/>
          <p:nvPr/>
        </p:nvSpPr>
        <p:spPr>
          <a:xfrm>
            <a:off x="6660232" y="1871983"/>
            <a:ext cx="1944216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Королёв </a:t>
            </a:r>
            <a:endParaRPr lang="ru-RU" sz="1600" b="1" dirty="0"/>
          </a:p>
        </p:txBody>
      </p:sp>
      <p:sp>
        <p:nvSpPr>
          <p:cNvPr id="7" name="TextBox 1"/>
          <p:cNvSpPr txBox="1"/>
          <p:nvPr/>
        </p:nvSpPr>
        <p:spPr>
          <a:xfrm>
            <a:off x="6649678" y="2371776"/>
            <a:ext cx="1944216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Королёв </a:t>
            </a:r>
            <a:endParaRPr lang="ru-RU" sz="1600" b="1" dirty="0"/>
          </a:p>
        </p:txBody>
      </p:sp>
      <p:sp>
        <p:nvSpPr>
          <p:cNvPr id="8" name="TextBox 1"/>
          <p:cNvSpPr txBox="1"/>
          <p:nvPr/>
        </p:nvSpPr>
        <p:spPr>
          <a:xfrm>
            <a:off x="5967311" y="3032956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Мытищинский</a:t>
            </a:r>
            <a:r>
              <a:rPr lang="ru-RU" sz="1600" b="1" dirty="0" smtClean="0"/>
              <a:t> район </a:t>
            </a:r>
            <a:endParaRPr lang="ru-RU" sz="1600" b="1" dirty="0"/>
          </a:p>
        </p:txBody>
      </p:sp>
      <p:sp>
        <p:nvSpPr>
          <p:cNvPr id="9" name="TextBox 1"/>
          <p:cNvSpPr txBox="1"/>
          <p:nvPr/>
        </p:nvSpPr>
        <p:spPr>
          <a:xfrm>
            <a:off x="5965810" y="3545396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</a:t>
            </a:r>
            <a:r>
              <a:rPr lang="ru-RU" sz="1600" b="1" dirty="0" err="1" smtClean="0"/>
              <a:t>Мытищинский</a:t>
            </a:r>
            <a:r>
              <a:rPr lang="ru-RU" sz="1600" b="1" dirty="0" smtClean="0"/>
              <a:t> район </a:t>
            </a:r>
            <a:endParaRPr lang="ru-RU" sz="1600" b="1" dirty="0"/>
          </a:p>
        </p:txBody>
      </p:sp>
      <p:sp>
        <p:nvSpPr>
          <p:cNvPr id="10" name="TextBox 1"/>
          <p:cNvSpPr txBox="1"/>
          <p:nvPr/>
        </p:nvSpPr>
        <p:spPr>
          <a:xfrm>
            <a:off x="5972166" y="4005064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Щелковский район </a:t>
            </a:r>
            <a:endParaRPr lang="ru-RU" sz="1600" b="1" dirty="0"/>
          </a:p>
        </p:txBody>
      </p:sp>
      <p:sp>
        <p:nvSpPr>
          <p:cNvPr id="11" name="TextBox 1"/>
          <p:cNvSpPr txBox="1"/>
          <p:nvPr/>
        </p:nvSpPr>
        <p:spPr>
          <a:xfrm>
            <a:off x="5984213" y="4509120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Щелковский район 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85154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/>
              <a:t>Выводы</a:t>
            </a:r>
            <a:endParaRPr lang="ru-RU" sz="49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фоне роста численности населения по 5-му медицинскому округу отмечается снижение общей смертности на 3,86% при относительно стабильных показателях смертности от новообразований (рост на 0,66 %); </a:t>
            </a:r>
          </a:p>
          <a:p>
            <a:r>
              <a:rPr lang="ru-RU" dirty="0" smtClean="0"/>
              <a:t> Показатели смертности от новообразований из расчета на 100 тыс. населения в 2015 году уменьшились до 220,7, относительно 2014 года – 222,1 (средний показатель по Московской области 2015г – 216,4);</a:t>
            </a:r>
          </a:p>
        </p:txBody>
      </p:sp>
    </p:spTree>
    <p:extLst>
      <p:ext uri="{BB962C8B-B14F-4D97-AF65-F5344CB8AC3E}">
        <p14:creationId xmlns:p14="http://schemas.microsoft.com/office/powerpoint/2010/main" val="23264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/>
              <a:t>Выводы</a:t>
            </a:r>
            <a:endParaRPr lang="ru-RU" sz="49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Удельный вес судебно-медицинской службы в смертности от новообразований по 5 МО в периоды январь –август 2015 года и 2014 года составил соответственно – 29,3% и  26,3%.</a:t>
            </a:r>
          </a:p>
          <a:p>
            <a:r>
              <a:rPr lang="ru-RU" dirty="0" smtClean="0"/>
              <a:t> В структуре  ненасильственной смерти по данным ГБУЗ МО Бюро СМЭ смертность от новообразований за период январь – август 2014 года составила 14%, за тот же период 2015 года – 14,9%.</a:t>
            </a:r>
          </a:p>
          <a:p>
            <a:r>
              <a:rPr lang="ru-RU" dirty="0" smtClean="0"/>
              <a:t>Анализ смертности от новообразований по данным ГБУЗ МО Бюро СМЭ показал, что доля смертности мужского и женского населения в 2014 составляла соответственно 42% и 58% , в 2015 году – 45% и 55%.</a:t>
            </a:r>
          </a:p>
          <a:p>
            <a:r>
              <a:rPr lang="ru-RU" dirty="0" smtClean="0"/>
              <a:t>Среди возрастных категорий в структуре смертности от  новообразований большую часть представляют лица старше 60 лет, что составило 72,5% в 2014 году и 76,5% в 2015 году.</a:t>
            </a:r>
          </a:p>
        </p:txBody>
      </p:sp>
    </p:spTree>
    <p:extLst>
      <p:ext uri="{BB962C8B-B14F-4D97-AF65-F5344CB8AC3E}">
        <p14:creationId xmlns:p14="http://schemas.microsoft.com/office/powerpoint/2010/main" val="383150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900" dirty="0" smtClean="0"/>
              <a:t>Предложения</a:t>
            </a:r>
            <a:endParaRPr lang="ru-RU" sz="49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 целью оптимизации контроля смертности от новообразований; оптимизации работы амбулаторно-поликлинических учреждений (планирование профилактических и диагностических мероприятий) главным врачам АПУ необходимо выступить с инициативой по установлению взаимодействия с   районными судебно-медицинскими отделениями для двустороннего обмена информацией (в рамках указа президента РФ № 598 «О совершенствовании государственной политики в сфере здравоохранения»). </a:t>
            </a:r>
          </a:p>
        </p:txBody>
      </p:sp>
    </p:spTree>
    <p:extLst>
      <p:ext uri="{BB962C8B-B14F-4D97-AF65-F5344CB8AC3E}">
        <p14:creationId xmlns:p14="http://schemas.microsoft.com/office/powerpoint/2010/main" val="182598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Территория обслуживания</a:t>
            </a:r>
            <a:endParaRPr lang="ru-RU" sz="4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322413"/>
              </p:ext>
            </p:extLst>
          </p:nvPr>
        </p:nvGraphicFramePr>
        <p:xfrm>
          <a:off x="1212936" y="685800"/>
          <a:ext cx="7842448" cy="4615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689689"/>
            <a:ext cx="6781800" cy="16002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Привязка муниципальных образований к РСМО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523128"/>
              </p:ext>
            </p:extLst>
          </p:nvPr>
        </p:nvGraphicFramePr>
        <p:xfrm>
          <a:off x="-540433" y="1834686"/>
          <a:ext cx="5500726" cy="2185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487818"/>
              </p:ext>
            </p:extLst>
          </p:nvPr>
        </p:nvGraphicFramePr>
        <p:xfrm>
          <a:off x="642910" y="562785"/>
          <a:ext cx="4043362" cy="140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1581422"/>
              </p:ext>
            </p:extLst>
          </p:nvPr>
        </p:nvGraphicFramePr>
        <p:xfrm>
          <a:off x="4857752" y="724932"/>
          <a:ext cx="4071934" cy="242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6784381"/>
              </p:ext>
            </p:extLst>
          </p:nvPr>
        </p:nvGraphicFramePr>
        <p:xfrm>
          <a:off x="4853629" y="3053255"/>
          <a:ext cx="4043362" cy="140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Соотношение показателей смертности к численности населения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590898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683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Соотношение показателей смертности к численности населения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595986"/>
              </p:ext>
            </p:extLst>
          </p:nvPr>
        </p:nvGraphicFramePr>
        <p:xfrm>
          <a:off x="827584" y="404664"/>
          <a:ext cx="741682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9945788"/>
              </p:ext>
            </p:extLst>
          </p:nvPr>
        </p:nvGraphicFramePr>
        <p:xfrm>
          <a:off x="827584" y="2924944"/>
          <a:ext cx="73448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942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Соотношение показателей смертности к численности населения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241416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162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Соотношение показателей смертности к численности населения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5464838"/>
              </p:ext>
            </p:extLst>
          </p:nvPr>
        </p:nvGraphicFramePr>
        <p:xfrm>
          <a:off x="762000" y="685800"/>
          <a:ext cx="75438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76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7986464" cy="1600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Соотношение показателей смертности к численности населения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212343"/>
              </p:ext>
            </p:extLst>
          </p:nvPr>
        </p:nvGraphicFramePr>
        <p:xfrm>
          <a:off x="107504" y="548680"/>
          <a:ext cx="662473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60232" y="2204864"/>
            <a:ext cx="2483768" cy="141577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Смертность от новообразований на 100 тыс. населения: 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2014 – 222,1 </a:t>
            </a:r>
            <a:r>
              <a:rPr lang="ru-RU" sz="1600" b="1" dirty="0">
                <a:solidFill>
                  <a:schemeClr val="bg1"/>
                </a:solidFill>
              </a:rPr>
              <a:t>(МО -</a:t>
            </a:r>
            <a:r>
              <a:rPr lang="ru-RU" sz="1600" b="1" dirty="0" smtClean="0">
                <a:solidFill>
                  <a:schemeClr val="bg1"/>
                </a:solidFill>
              </a:rPr>
              <a:t>229,4)</a:t>
            </a:r>
          </a:p>
          <a:p>
            <a:r>
              <a:rPr lang="ru-RU" sz="1600" b="1" dirty="0" smtClean="0">
                <a:solidFill>
                  <a:schemeClr val="bg1"/>
                </a:solidFill>
              </a:rPr>
              <a:t>2015 – 220,7 (МО -216,4)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63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Доля СМЭ в общей смертности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391896"/>
              </p:ext>
            </p:extLst>
          </p:nvPr>
        </p:nvGraphicFramePr>
        <p:xfrm>
          <a:off x="107504" y="692696"/>
          <a:ext cx="892899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2024561" y="1340768"/>
            <a:ext cx="3672408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</a:t>
            </a:r>
            <a:r>
              <a:rPr lang="ru-RU" sz="1600" b="1" dirty="0" err="1" smtClean="0"/>
              <a:t>Лосино</a:t>
            </a:r>
            <a:r>
              <a:rPr lang="ru-RU" sz="1600" b="1" dirty="0" smtClean="0"/>
              <a:t> -Петровский</a:t>
            </a:r>
            <a:endParaRPr lang="ru-RU" sz="1600" b="1" dirty="0"/>
          </a:p>
        </p:txBody>
      </p:sp>
      <p:sp>
        <p:nvSpPr>
          <p:cNvPr id="5" name="TextBox 1"/>
          <p:cNvSpPr txBox="1"/>
          <p:nvPr/>
        </p:nvSpPr>
        <p:spPr>
          <a:xfrm>
            <a:off x="6660232" y="1871983"/>
            <a:ext cx="1944216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Королёв </a:t>
            </a:r>
            <a:endParaRPr lang="ru-RU" sz="1600" b="1" dirty="0"/>
          </a:p>
        </p:txBody>
      </p:sp>
      <p:sp>
        <p:nvSpPr>
          <p:cNvPr id="7" name="TextBox 1"/>
          <p:cNvSpPr txBox="1"/>
          <p:nvPr/>
        </p:nvSpPr>
        <p:spPr>
          <a:xfrm>
            <a:off x="6649678" y="2371776"/>
            <a:ext cx="1944216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</a:t>
            </a:r>
            <a:r>
              <a:rPr lang="ru-RU" sz="1600" b="1" dirty="0" err="1" smtClean="0"/>
              <a:t>Г.о</a:t>
            </a:r>
            <a:r>
              <a:rPr lang="ru-RU" sz="1600" b="1" dirty="0" smtClean="0"/>
              <a:t>. Королёв </a:t>
            </a:r>
            <a:endParaRPr lang="ru-RU" sz="1600" b="1" dirty="0"/>
          </a:p>
        </p:txBody>
      </p:sp>
      <p:sp>
        <p:nvSpPr>
          <p:cNvPr id="8" name="TextBox 1"/>
          <p:cNvSpPr txBox="1"/>
          <p:nvPr/>
        </p:nvSpPr>
        <p:spPr>
          <a:xfrm>
            <a:off x="5967311" y="3032956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</a:t>
            </a:r>
            <a:r>
              <a:rPr lang="ru-RU" sz="1600" b="1" dirty="0" err="1" smtClean="0"/>
              <a:t>Мытищинский</a:t>
            </a:r>
            <a:r>
              <a:rPr lang="ru-RU" sz="1600" b="1" dirty="0" smtClean="0"/>
              <a:t> район </a:t>
            </a:r>
            <a:endParaRPr lang="ru-RU" sz="1600" b="1" dirty="0"/>
          </a:p>
        </p:txBody>
      </p:sp>
      <p:sp>
        <p:nvSpPr>
          <p:cNvPr id="9" name="TextBox 1"/>
          <p:cNvSpPr txBox="1"/>
          <p:nvPr/>
        </p:nvSpPr>
        <p:spPr>
          <a:xfrm>
            <a:off x="5965810" y="3545396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</a:t>
            </a:r>
            <a:r>
              <a:rPr lang="ru-RU" sz="1600" b="1" dirty="0" err="1" smtClean="0"/>
              <a:t>Мытищинский</a:t>
            </a:r>
            <a:r>
              <a:rPr lang="ru-RU" sz="1600" b="1" dirty="0" smtClean="0"/>
              <a:t> район </a:t>
            </a:r>
            <a:endParaRPr lang="ru-RU" sz="1600" b="1" dirty="0"/>
          </a:p>
        </p:txBody>
      </p:sp>
      <p:sp>
        <p:nvSpPr>
          <p:cNvPr id="10" name="TextBox 1"/>
          <p:cNvSpPr txBox="1"/>
          <p:nvPr/>
        </p:nvSpPr>
        <p:spPr>
          <a:xfrm>
            <a:off x="5972166" y="4005064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2015 </a:t>
            </a:r>
            <a:r>
              <a:rPr lang="ru-RU" sz="1600" b="1" dirty="0" smtClean="0"/>
              <a:t>– Щелковский район </a:t>
            </a:r>
            <a:endParaRPr lang="ru-RU" sz="1600" b="1" dirty="0"/>
          </a:p>
        </p:txBody>
      </p:sp>
      <p:sp>
        <p:nvSpPr>
          <p:cNvPr id="11" name="TextBox 1"/>
          <p:cNvSpPr txBox="1"/>
          <p:nvPr/>
        </p:nvSpPr>
        <p:spPr>
          <a:xfrm>
            <a:off x="5984213" y="4509120"/>
            <a:ext cx="2880320" cy="36004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 smtClean="0"/>
              <a:t>2014 – Щелковский район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375</TotalTime>
  <Words>555</Words>
  <Application>Microsoft Office PowerPoint</Application>
  <PresentationFormat>Экран (4:3)</PresentationFormat>
  <Paragraphs>86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Смертность от новообразований в Медицинском округе № 5 Московской области</vt:lpstr>
      <vt:lpstr>Территория обслуживания</vt:lpstr>
      <vt:lpstr>Привязка муниципальных образований к РСМО</vt:lpstr>
      <vt:lpstr>Соотношение показателей смертности к численности населения</vt:lpstr>
      <vt:lpstr>Соотношение показателей смертности к численности населения</vt:lpstr>
      <vt:lpstr>Соотношение показателей смертности к численности населения</vt:lpstr>
      <vt:lpstr>Соотношение показателей смертности к численности населения</vt:lpstr>
      <vt:lpstr>Соотношение показателей смертности к численности населения</vt:lpstr>
      <vt:lpstr>Доля СМЭ в общей смертности</vt:lpstr>
      <vt:lpstr>Доля СМЭ в смертности от новообразований</vt:lpstr>
      <vt:lpstr>Выводы</vt:lpstr>
      <vt:lpstr>Выводы</vt:lpstr>
      <vt:lpstr>Предложения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и характеристика  5 медицинского округа</dc:title>
  <dc:creator>Naugrim</dc:creator>
  <cp:lastModifiedBy>123</cp:lastModifiedBy>
  <cp:revision>28</cp:revision>
  <dcterms:created xsi:type="dcterms:W3CDTF">2015-02-20T11:54:24Z</dcterms:created>
  <dcterms:modified xsi:type="dcterms:W3CDTF">2015-10-13T13:05:12Z</dcterms:modified>
</cp:coreProperties>
</file>